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21"/>
  </p:notesMasterIdLst>
  <p:sldIdLst>
    <p:sldId id="256" r:id="rId3"/>
    <p:sldId id="258" r:id="rId4"/>
    <p:sldId id="299" r:id="rId5"/>
    <p:sldId id="300" r:id="rId6"/>
    <p:sldId id="301" r:id="rId7"/>
    <p:sldId id="305" r:id="rId8"/>
    <p:sldId id="302" r:id="rId9"/>
    <p:sldId id="303" r:id="rId10"/>
    <p:sldId id="278" r:id="rId11"/>
    <p:sldId id="282" r:id="rId12"/>
    <p:sldId id="292" r:id="rId13"/>
    <p:sldId id="283" r:id="rId14"/>
    <p:sldId id="288" r:id="rId15"/>
    <p:sldId id="286" r:id="rId16"/>
    <p:sldId id="295" r:id="rId17"/>
    <p:sldId id="298" r:id="rId18"/>
    <p:sldId id="296" r:id="rId19"/>
    <p:sldId id="304" r:id="rId20"/>
  </p:sldIdLst>
  <p:sldSz cx="9144000" cy="5143500" type="screen16x9"/>
  <p:notesSz cx="6858000" cy="9144000"/>
  <p:embeddedFontLst>
    <p:embeddedFont>
      <p:font typeface="Hind" panose="020B0604020202020204" charset="0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휴먼둥근헤드라인" panose="02030504000101010101" pitchFamily="18" charset="-127"/>
      <p:regular r:id="rId26"/>
    </p:embeddedFont>
    <p:embeddedFont>
      <p:font typeface="Nanum Gothic" panose="020B0600000101010101" charset="-127"/>
      <p:regular r:id="rId27"/>
      <p:bold r:id="rId28"/>
    </p:embeddedFont>
    <p:embeddedFont>
      <p:font typeface="Londrina Solid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81" autoAdjust="0"/>
  </p:normalViewPr>
  <p:slideViewPr>
    <p:cSldViewPr snapToGrid="0">
      <p:cViewPr>
        <p:scale>
          <a:sx n="75" d="100"/>
          <a:sy n="75" d="100"/>
        </p:scale>
        <p:origin x="-1014" y="-10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16B0FB-E38F-4D98-9689-C5BE5E2394C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011FFDA-32BB-433A-9B50-ACB6E594833C}">
      <dgm:prSet phldrT="[텍스트]"/>
      <dgm:spPr>
        <a:solidFill>
          <a:srgbClr val="92D050"/>
        </a:solidFill>
        <a:ln>
          <a:solidFill>
            <a:schemeClr val="accent1">
              <a:lumMod val="1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</a:rPr>
            <a:t>올바른 분리 배출 자발적 참여</a:t>
          </a:r>
          <a:endParaRPr lang="ko-KR" altLang="en-US" dirty="0">
            <a:solidFill>
              <a:schemeClr val="tx1"/>
            </a:solidFill>
          </a:endParaRPr>
        </a:p>
      </dgm:t>
    </dgm:pt>
    <dgm:pt modelId="{0CC0DDDD-322A-46D1-B62D-22B15207D15D}" type="parTrans" cxnId="{3DA9C523-9935-45E7-8E94-D5FA63B5B742}">
      <dgm:prSet/>
      <dgm:spPr/>
      <dgm:t>
        <a:bodyPr/>
        <a:lstStyle/>
        <a:p>
          <a:pPr latinLnBrk="1"/>
          <a:endParaRPr lang="ko-KR" altLang="en-US"/>
        </a:p>
      </dgm:t>
    </dgm:pt>
    <dgm:pt modelId="{C17614EB-23CE-459A-9509-53C750CD0252}" type="sibTrans" cxnId="{3DA9C523-9935-45E7-8E94-D5FA63B5B742}">
      <dgm:prSet/>
      <dgm:spPr/>
      <dgm:t>
        <a:bodyPr/>
        <a:lstStyle/>
        <a:p>
          <a:pPr latinLnBrk="1"/>
          <a:endParaRPr lang="ko-KR" altLang="en-US"/>
        </a:p>
      </dgm:t>
    </dgm:pt>
    <dgm:pt modelId="{A61C68F5-87E1-40BD-A848-870FBBB35228}">
      <dgm:prSet phldrT="[텍스트]"/>
      <dgm:spPr>
        <a:ln>
          <a:solidFill>
            <a:schemeClr val="accent1">
              <a:lumMod val="1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</a:rPr>
            <a:t>투명 페트병 분리수거 양 증가</a:t>
          </a:r>
          <a:endParaRPr lang="ko-KR" altLang="en-US" dirty="0">
            <a:solidFill>
              <a:schemeClr val="tx1"/>
            </a:solidFill>
          </a:endParaRPr>
        </a:p>
      </dgm:t>
    </dgm:pt>
    <dgm:pt modelId="{1FDAA292-A761-4DB0-9842-E5EAB76A876F}" type="parTrans" cxnId="{8C9F25F2-1D36-46BC-A5CB-B29AAE814AB6}">
      <dgm:prSet/>
      <dgm:spPr/>
      <dgm:t>
        <a:bodyPr/>
        <a:lstStyle/>
        <a:p>
          <a:pPr latinLnBrk="1"/>
          <a:endParaRPr lang="ko-KR" altLang="en-US"/>
        </a:p>
      </dgm:t>
    </dgm:pt>
    <dgm:pt modelId="{A0952961-C97A-45B7-888D-4BF1342A7326}" type="sibTrans" cxnId="{8C9F25F2-1D36-46BC-A5CB-B29AAE814AB6}">
      <dgm:prSet/>
      <dgm:spPr/>
      <dgm:t>
        <a:bodyPr/>
        <a:lstStyle/>
        <a:p>
          <a:pPr latinLnBrk="1"/>
          <a:endParaRPr lang="ko-KR" altLang="en-US"/>
        </a:p>
      </dgm:t>
    </dgm:pt>
    <dgm:pt modelId="{2E2C7FF9-373E-48E3-8E21-BAF46BC1075F}">
      <dgm:prSet phldrT="[텍스트]"/>
      <dgm:spPr>
        <a:ln>
          <a:solidFill>
            <a:schemeClr val="accent1">
              <a:lumMod val="1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</a:rPr>
            <a:t>재활용 업체 적극 등장</a:t>
          </a:r>
          <a:endParaRPr lang="ko-KR" altLang="en-US" dirty="0">
            <a:solidFill>
              <a:schemeClr val="tx1"/>
            </a:solidFill>
          </a:endParaRPr>
        </a:p>
      </dgm:t>
    </dgm:pt>
    <dgm:pt modelId="{18E06BB2-473A-49D8-9F97-95948F9BFD06}" type="parTrans" cxnId="{10F0C83F-BFBE-40BC-8251-14EB3D267C38}">
      <dgm:prSet/>
      <dgm:spPr/>
      <dgm:t>
        <a:bodyPr/>
        <a:lstStyle/>
        <a:p>
          <a:pPr latinLnBrk="1"/>
          <a:endParaRPr lang="ko-KR" altLang="en-US"/>
        </a:p>
      </dgm:t>
    </dgm:pt>
    <dgm:pt modelId="{4BF33574-3A2A-4048-A7D6-428C28BE797C}" type="sibTrans" cxnId="{10F0C83F-BFBE-40BC-8251-14EB3D267C38}">
      <dgm:prSet/>
      <dgm:spPr/>
      <dgm:t>
        <a:bodyPr/>
        <a:lstStyle/>
        <a:p>
          <a:pPr latinLnBrk="1"/>
          <a:endParaRPr lang="ko-KR" altLang="en-US"/>
        </a:p>
      </dgm:t>
    </dgm:pt>
    <dgm:pt modelId="{29817D04-E1FF-482D-94F6-EFDBDD774A51}">
      <dgm:prSet phldrT="[텍스트]"/>
      <dgm:spPr>
        <a:ln>
          <a:solidFill>
            <a:schemeClr val="accent1">
              <a:lumMod val="10000"/>
            </a:schemeClr>
          </a:solidFill>
        </a:ln>
      </dgm:spPr>
      <dgm:t>
        <a:bodyPr/>
        <a:lstStyle/>
        <a:p>
          <a:pPr algn="l" latinLnBrk="1"/>
          <a:r>
            <a:rPr lang="ko-KR" altLang="en-US" dirty="0" smtClean="0">
              <a:solidFill>
                <a:schemeClr val="tx1"/>
              </a:solidFill>
            </a:rPr>
            <a:t>재활용 효율 증가 환경보호</a:t>
          </a:r>
          <a:r>
            <a:rPr lang="en-US" altLang="ko-KR" dirty="0" smtClean="0">
              <a:solidFill>
                <a:schemeClr val="tx1"/>
              </a:solidFill>
            </a:rPr>
            <a:t>,</a:t>
          </a:r>
          <a:r>
            <a:rPr lang="ko-KR" altLang="en-US" dirty="0" smtClean="0">
              <a:solidFill>
                <a:schemeClr val="tx1"/>
              </a:solidFill>
            </a:rPr>
            <a:t>자원절약</a:t>
          </a:r>
          <a:endParaRPr lang="ko-KR" altLang="en-US" dirty="0">
            <a:solidFill>
              <a:schemeClr val="tx1"/>
            </a:solidFill>
          </a:endParaRPr>
        </a:p>
      </dgm:t>
    </dgm:pt>
    <dgm:pt modelId="{F6FD407D-A147-4C94-B548-C39DD34CD315}" type="parTrans" cxnId="{989B0CBB-C91F-421B-A8A9-1E421B33896F}">
      <dgm:prSet/>
      <dgm:spPr/>
      <dgm:t>
        <a:bodyPr/>
        <a:lstStyle/>
        <a:p>
          <a:pPr latinLnBrk="1"/>
          <a:endParaRPr lang="ko-KR" altLang="en-US"/>
        </a:p>
      </dgm:t>
    </dgm:pt>
    <dgm:pt modelId="{D798EC9D-00A5-4964-A58A-6E5DF61BB1B3}" type="sibTrans" cxnId="{989B0CBB-C91F-421B-A8A9-1E421B33896F}">
      <dgm:prSet/>
      <dgm:spPr/>
      <dgm:t>
        <a:bodyPr/>
        <a:lstStyle/>
        <a:p>
          <a:pPr latinLnBrk="1"/>
          <a:endParaRPr lang="ko-KR" altLang="en-US"/>
        </a:p>
      </dgm:t>
    </dgm:pt>
    <dgm:pt modelId="{9BB2F80C-A9F7-4E33-A2A0-57F94EFB7837}" type="pres">
      <dgm:prSet presAssocID="{7916B0FB-E38F-4D98-9689-C5BE5E2394C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1BF654-B306-474E-B001-C0354BBCD744}" type="pres">
      <dgm:prSet presAssocID="{F011FFDA-32BB-433A-9B50-ACB6E594833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6A01E2-65C9-4A07-A627-ED7B2C5B2580}" type="pres">
      <dgm:prSet presAssocID="{F011FFDA-32BB-433A-9B50-ACB6E594833C}" presName="spNode" presStyleCnt="0"/>
      <dgm:spPr/>
    </dgm:pt>
    <dgm:pt modelId="{F398B2BB-9D9B-4CA4-9BD3-6EA9F39F4322}" type="pres">
      <dgm:prSet presAssocID="{C17614EB-23CE-459A-9509-53C750CD0252}" presName="sibTrans" presStyleLbl="sibTrans1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09749AD-08FD-4D7C-B2B4-B0C7D27E2C4D}" type="pres">
      <dgm:prSet presAssocID="{A61C68F5-87E1-40BD-A848-870FBBB3522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1C8A32-7896-4970-8E43-319757B4E18D}" type="pres">
      <dgm:prSet presAssocID="{A61C68F5-87E1-40BD-A848-870FBBB35228}" presName="spNode" presStyleCnt="0"/>
      <dgm:spPr/>
    </dgm:pt>
    <dgm:pt modelId="{BA93BFA0-FE8C-44CB-88A3-508D8418FDEF}" type="pres">
      <dgm:prSet presAssocID="{A0952961-C97A-45B7-888D-4BF1342A7326}" presName="sibTrans" presStyleLbl="sibTrans1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E393ABAC-A428-444B-832E-4F72A02F1E33}" type="pres">
      <dgm:prSet presAssocID="{2E2C7FF9-373E-48E3-8E21-BAF46BC1075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C4D87C-0779-4228-A625-B043BE872E3C}" type="pres">
      <dgm:prSet presAssocID="{2E2C7FF9-373E-48E3-8E21-BAF46BC1075F}" presName="spNode" presStyleCnt="0"/>
      <dgm:spPr/>
    </dgm:pt>
    <dgm:pt modelId="{BC7C2990-1FFC-492E-B011-E12DB0D0BA7C}" type="pres">
      <dgm:prSet presAssocID="{4BF33574-3A2A-4048-A7D6-428C28BE797C}" presName="sibTrans" presStyleLbl="sibTrans1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0C1FD6A9-9317-4D3F-AC8D-D9DCBF41736F}" type="pres">
      <dgm:prSet presAssocID="{29817D04-E1FF-482D-94F6-EFDBDD774A5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ECCC1B-2CB8-4F9A-9C9D-8A2943F80EF7}" type="pres">
      <dgm:prSet presAssocID="{29817D04-E1FF-482D-94F6-EFDBDD774A51}" presName="spNode" presStyleCnt="0"/>
      <dgm:spPr/>
    </dgm:pt>
    <dgm:pt modelId="{D5F75B1F-F1C8-4F9B-8A23-01DDD64DCB02}" type="pres">
      <dgm:prSet presAssocID="{D798EC9D-00A5-4964-A58A-6E5DF61BB1B3}" presName="sibTrans" presStyleLbl="sibTrans1D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3DA9C523-9935-45E7-8E94-D5FA63B5B742}" srcId="{7916B0FB-E38F-4D98-9689-C5BE5E2394C9}" destId="{F011FFDA-32BB-433A-9B50-ACB6E594833C}" srcOrd="0" destOrd="0" parTransId="{0CC0DDDD-322A-46D1-B62D-22B15207D15D}" sibTransId="{C17614EB-23CE-459A-9509-53C750CD0252}"/>
    <dgm:cxn modelId="{9292421D-5FF7-489E-988A-40793E293A41}" type="presOf" srcId="{D798EC9D-00A5-4964-A58A-6E5DF61BB1B3}" destId="{D5F75B1F-F1C8-4F9B-8A23-01DDD64DCB02}" srcOrd="0" destOrd="0" presId="urn:microsoft.com/office/officeart/2005/8/layout/cycle5"/>
    <dgm:cxn modelId="{A866281E-E413-42AE-8830-7B13FAFC42FA}" type="presOf" srcId="{4BF33574-3A2A-4048-A7D6-428C28BE797C}" destId="{BC7C2990-1FFC-492E-B011-E12DB0D0BA7C}" srcOrd="0" destOrd="0" presId="urn:microsoft.com/office/officeart/2005/8/layout/cycle5"/>
    <dgm:cxn modelId="{EF10AB2D-C574-4542-9B1F-C45E953C3F37}" type="presOf" srcId="{A61C68F5-87E1-40BD-A848-870FBBB35228}" destId="{309749AD-08FD-4D7C-B2B4-B0C7D27E2C4D}" srcOrd="0" destOrd="0" presId="urn:microsoft.com/office/officeart/2005/8/layout/cycle5"/>
    <dgm:cxn modelId="{6A37B73D-33EE-4428-8310-029C107BF380}" type="presOf" srcId="{29817D04-E1FF-482D-94F6-EFDBDD774A51}" destId="{0C1FD6A9-9317-4D3F-AC8D-D9DCBF41736F}" srcOrd="0" destOrd="0" presId="urn:microsoft.com/office/officeart/2005/8/layout/cycle5"/>
    <dgm:cxn modelId="{80C48EEF-1AAA-4E69-9CEF-19BDA08C7F29}" type="presOf" srcId="{C17614EB-23CE-459A-9509-53C750CD0252}" destId="{F398B2BB-9D9B-4CA4-9BD3-6EA9F39F4322}" srcOrd="0" destOrd="0" presId="urn:microsoft.com/office/officeart/2005/8/layout/cycle5"/>
    <dgm:cxn modelId="{6C1DD243-C8FA-457C-ABE6-F079AC368787}" type="presOf" srcId="{2E2C7FF9-373E-48E3-8E21-BAF46BC1075F}" destId="{E393ABAC-A428-444B-832E-4F72A02F1E33}" srcOrd="0" destOrd="0" presId="urn:microsoft.com/office/officeart/2005/8/layout/cycle5"/>
    <dgm:cxn modelId="{B00AA450-C527-4262-A0FB-717CAE499C00}" type="presOf" srcId="{F011FFDA-32BB-433A-9B50-ACB6E594833C}" destId="{4A1BF654-B306-474E-B001-C0354BBCD744}" srcOrd="0" destOrd="0" presId="urn:microsoft.com/office/officeart/2005/8/layout/cycle5"/>
    <dgm:cxn modelId="{10F0C83F-BFBE-40BC-8251-14EB3D267C38}" srcId="{7916B0FB-E38F-4D98-9689-C5BE5E2394C9}" destId="{2E2C7FF9-373E-48E3-8E21-BAF46BC1075F}" srcOrd="2" destOrd="0" parTransId="{18E06BB2-473A-49D8-9F97-95948F9BFD06}" sibTransId="{4BF33574-3A2A-4048-A7D6-428C28BE797C}"/>
    <dgm:cxn modelId="{C169961E-E585-4ADC-A051-C9217D1D015F}" type="presOf" srcId="{A0952961-C97A-45B7-888D-4BF1342A7326}" destId="{BA93BFA0-FE8C-44CB-88A3-508D8418FDEF}" srcOrd="0" destOrd="0" presId="urn:microsoft.com/office/officeart/2005/8/layout/cycle5"/>
    <dgm:cxn modelId="{8C9F25F2-1D36-46BC-A5CB-B29AAE814AB6}" srcId="{7916B0FB-E38F-4D98-9689-C5BE5E2394C9}" destId="{A61C68F5-87E1-40BD-A848-870FBBB35228}" srcOrd="1" destOrd="0" parTransId="{1FDAA292-A761-4DB0-9842-E5EAB76A876F}" sibTransId="{A0952961-C97A-45B7-888D-4BF1342A7326}"/>
    <dgm:cxn modelId="{DF9F1842-8EC4-4F21-B3CE-5C634DD51541}" type="presOf" srcId="{7916B0FB-E38F-4D98-9689-C5BE5E2394C9}" destId="{9BB2F80C-A9F7-4E33-A2A0-57F94EFB7837}" srcOrd="0" destOrd="0" presId="urn:microsoft.com/office/officeart/2005/8/layout/cycle5"/>
    <dgm:cxn modelId="{989B0CBB-C91F-421B-A8A9-1E421B33896F}" srcId="{7916B0FB-E38F-4D98-9689-C5BE5E2394C9}" destId="{29817D04-E1FF-482D-94F6-EFDBDD774A51}" srcOrd="3" destOrd="0" parTransId="{F6FD407D-A147-4C94-B548-C39DD34CD315}" sibTransId="{D798EC9D-00A5-4964-A58A-6E5DF61BB1B3}"/>
    <dgm:cxn modelId="{FCF75114-0EAD-43A2-A177-8F4BDB9B6B36}" type="presParOf" srcId="{9BB2F80C-A9F7-4E33-A2A0-57F94EFB7837}" destId="{4A1BF654-B306-474E-B001-C0354BBCD744}" srcOrd="0" destOrd="0" presId="urn:microsoft.com/office/officeart/2005/8/layout/cycle5"/>
    <dgm:cxn modelId="{B4280A0F-6917-4871-A543-ADDB79B65986}" type="presParOf" srcId="{9BB2F80C-A9F7-4E33-A2A0-57F94EFB7837}" destId="{2A6A01E2-65C9-4A07-A627-ED7B2C5B2580}" srcOrd="1" destOrd="0" presId="urn:microsoft.com/office/officeart/2005/8/layout/cycle5"/>
    <dgm:cxn modelId="{6A29FF22-3126-457A-A446-6D430943096D}" type="presParOf" srcId="{9BB2F80C-A9F7-4E33-A2A0-57F94EFB7837}" destId="{F398B2BB-9D9B-4CA4-9BD3-6EA9F39F4322}" srcOrd="2" destOrd="0" presId="urn:microsoft.com/office/officeart/2005/8/layout/cycle5"/>
    <dgm:cxn modelId="{15E5E23A-4196-44FE-9BFA-51F56511330A}" type="presParOf" srcId="{9BB2F80C-A9F7-4E33-A2A0-57F94EFB7837}" destId="{309749AD-08FD-4D7C-B2B4-B0C7D27E2C4D}" srcOrd="3" destOrd="0" presId="urn:microsoft.com/office/officeart/2005/8/layout/cycle5"/>
    <dgm:cxn modelId="{9102B15B-ECF7-4AF5-8B2F-D07D80D17EC3}" type="presParOf" srcId="{9BB2F80C-A9F7-4E33-A2A0-57F94EFB7837}" destId="{F81C8A32-7896-4970-8E43-319757B4E18D}" srcOrd="4" destOrd="0" presId="urn:microsoft.com/office/officeart/2005/8/layout/cycle5"/>
    <dgm:cxn modelId="{A619A0DA-40B9-4F35-A459-4EF137274EE5}" type="presParOf" srcId="{9BB2F80C-A9F7-4E33-A2A0-57F94EFB7837}" destId="{BA93BFA0-FE8C-44CB-88A3-508D8418FDEF}" srcOrd="5" destOrd="0" presId="urn:microsoft.com/office/officeart/2005/8/layout/cycle5"/>
    <dgm:cxn modelId="{DB007E32-B81A-4969-9D39-A7FD1979F8EE}" type="presParOf" srcId="{9BB2F80C-A9F7-4E33-A2A0-57F94EFB7837}" destId="{E393ABAC-A428-444B-832E-4F72A02F1E33}" srcOrd="6" destOrd="0" presId="urn:microsoft.com/office/officeart/2005/8/layout/cycle5"/>
    <dgm:cxn modelId="{5833316F-8D28-4CCD-A0C5-81E247ECB328}" type="presParOf" srcId="{9BB2F80C-A9F7-4E33-A2A0-57F94EFB7837}" destId="{1AC4D87C-0779-4228-A625-B043BE872E3C}" srcOrd="7" destOrd="0" presId="urn:microsoft.com/office/officeart/2005/8/layout/cycle5"/>
    <dgm:cxn modelId="{A49F90E3-A703-4F40-BE15-71896FD3F5A5}" type="presParOf" srcId="{9BB2F80C-A9F7-4E33-A2A0-57F94EFB7837}" destId="{BC7C2990-1FFC-492E-B011-E12DB0D0BA7C}" srcOrd="8" destOrd="0" presId="urn:microsoft.com/office/officeart/2005/8/layout/cycle5"/>
    <dgm:cxn modelId="{D286A97C-7AA8-4167-AD88-CD6D59E40D36}" type="presParOf" srcId="{9BB2F80C-A9F7-4E33-A2A0-57F94EFB7837}" destId="{0C1FD6A9-9317-4D3F-AC8D-D9DCBF41736F}" srcOrd="9" destOrd="0" presId="urn:microsoft.com/office/officeart/2005/8/layout/cycle5"/>
    <dgm:cxn modelId="{2E8D8FE1-34B9-4C1E-8B19-8CE23BF94D74}" type="presParOf" srcId="{9BB2F80C-A9F7-4E33-A2A0-57F94EFB7837}" destId="{21ECCC1B-2CB8-4F9A-9C9D-8A2943F80EF7}" srcOrd="10" destOrd="0" presId="urn:microsoft.com/office/officeart/2005/8/layout/cycle5"/>
    <dgm:cxn modelId="{EB3C20A0-17B3-460A-A039-04303F35957D}" type="presParOf" srcId="{9BB2F80C-A9F7-4E33-A2A0-57F94EFB7837}" destId="{D5F75B1F-F1C8-4F9B-8A23-01DDD64DCB02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B6D69A-51CB-41E2-825E-BD7E7E4C0F8F}" type="doc">
      <dgm:prSet loTypeId="urn:microsoft.com/office/officeart/2005/8/layout/process1" loCatId="process" qsTypeId="urn:microsoft.com/office/officeart/2005/8/quickstyle/simple3" qsCatId="simple" csTypeId="urn:microsoft.com/office/officeart/2005/8/colors/accent3_2" csCatId="accent3" phldr="1"/>
      <dgm:spPr/>
    </dgm:pt>
    <dgm:pt modelId="{E995669C-84F1-4F09-BCAA-1AAB74006DC6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어플</a:t>
          </a:r>
          <a:endParaRPr lang="ko-KR" altLang="en-US" dirty="0"/>
        </a:p>
      </dgm:t>
    </dgm:pt>
    <dgm:pt modelId="{0B98F721-4F1B-48A9-B749-9F60334968BD}" type="parTrans" cxnId="{2837DC6E-3B7C-46CD-AB90-A2A3DB940BF1}">
      <dgm:prSet/>
      <dgm:spPr/>
      <dgm:t>
        <a:bodyPr/>
        <a:lstStyle/>
        <a:p>
          <a:pPr latinLnBrk="1"/>
          <a:endParaRPr lang="ko-KR" altLang="en-US"/>
        </a:p>
      </dgm:t>
    </dgm:pt>
    <dgm:pt modelId="{2CED9845-D554-431A-87D2-9113BA4BF446}" type="sibTrans" cxnId="{2837DC6E-3B7C-46CD-AB90-A2A3DB940BF1}">
      <dgm:prSet/>
      <dgm:spPr/>
      <dgm:t>
        <a:bodyPr/>
        <a:lstStyle/>
        <a:p>
          <a:pPr latinLnBrk="1"/>
          <a:endParaRPr lang="ko-KR" altLang="en-US"/>
        </a:p>
      </dgm:t>
    </dgm:pt>
    <dgm:pt modelId="{E7A92FB9-1BE4-4F91-ABD1-321A64ADF6DB}">
      <dgm:prSet phldrT="[텍스트]"/>
      <dgm:spPr/>
      <dgm:t>
        <a:bodyPr/>
        <a:lstStyle/>
        <a:p>
          <a:pPr latinLnBrk="1"/>
          <a:r>
            <a:rPr lang="ko-KR" altLang="en-US" dirty="0" smtClean="0"/>
            <a:t>사진 입력</a:t>
          </a:r>
          <a:endParaRPr lang="ko-KR" altLang="en-US" dirty="0"/>
        </a:p>
      </dgm:t>
    </dgm:pt>
    <dgm:pt modelId="{3853A6F9-3A2D-4393-8C27-1EC251CA500C}" type="parTrans" cxnId="{F2F641B4-F95D-4DFF-8527-BAD6F571BEF6}">
      <dgm:prSet/>
      <dgm:spPr/>
      <dgm:t>
        <a:bodyPr/>
        <a:lstStyle/>
        <a:p>
          <a:pPr latinLnBrk="1"/>
          <a:endParaRPr lang="ko-KR" altLang="en-US"/>
        </a:p>
      </dgm:t>
    </dgm:pt>
    <dgm:pt modelId="{DF708B15-762D-4E90-81DA-C142E3115135}" type="sibTrans" cxnId="{F2F641B4-F95D-4DFF-8527-BAD6F571BEF6}">
      <dgm:prSet/>
      <dgm:spPr/>
      <dgm:t>
        <a:bodyPr/>
        <a:lstStyle/>
        <a:p>
          <a:pPr latinLnBrk="1"/>
          <a:endParaRPr lang="ko-KR" altLang="en-US"/>
        </a:p>
      </dgm:t>
    </dgm:pt>
    <dgm:pt modelId="{ACA2841B-0AFF-4E08-B9CB-EA71EA9D6A31}">
      <dgm:prSet phldrT="[텍스트]"/>
      <dgm:spPr/>
      <dgm:t>
        <a:bodyPr/>
        <a:lstStyle/>
        <a:p>
          <a:pPr latinLnBrk="1"/>
          <a:r>
            <a:rPr lang="ko-KR" altLang="en-US" dirty="0" smtClean="0"/>
            <a:t>모델 분류</a:t>
          </a:r>
          <a:endParaRPr lang="ko-KR" altLang="en-US" dirty="0"/>
        </a:p>
      </dgm:t>
    </dgm:pt>
    <dgm:pt modelId="{CAE7AB78-94E2-4BC3-B152-5FC7E9B086EE}" type="parTrans" cxnId="{578E7A11-9733-41F3-BC33-0EFDE28EE57F}">
      <dgm:prSet/>
      <dgm:spPr/>
      <dgm:t>
        <a:bodyPr/>
        <a:lstStyle/>
        <a:p>
          <a:pPr latinLnBrk="1"/>
          <a:endParaRPr lang="ko-KR" altLang="en-US"/>
        </a:p>
      </dgm:t>
    </dgm:pt>
    <dgm:pt modelId="{9F2A44F4-9036-449E-B5F4-B98253D63D25}" type="sibTrans" cxnId="{578E7A11-9733-41F3-BC33-0EFDE28EE57F}">
      <dgm:prSet/>
      <dgm:spPr/>
      <dgm:t>
        <a:bodyPr/>
        <a:lstStyle/>
        <a:p>
          <a:pPr latinLnBrk="1"/>
          <a:endParaRPr lang="ko-KR" altLang="en-US"/>
        </a:p>
      </dgm:t>
    </dgm:pt>
    <dgm:pt modelId="{838742C2-A522-424C-A282-724A28CD29AB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Lv</a:t>
          </a:r>
          <a:r>
            <a:rPr lang="en-US" altLang="ko-KR" dirty="0" smtClean="0"/>
            <a:t>, </a:t>
          </a:r>
          <a:r>
            <a:rPr lang="ko-KR" altLang="en-US" dirty="0" smtClean="0"/>
            <a:t>재활용 제품 </a:t>
          </a:r>
          <a:endParaRPr lang="ko-KR" altLang="en-US" dirty="0"/>
        </a:p>
      </dgm:t>
    </dgm:pt>
    <dgm:pt modelId="{36F0F444-9ED9-4ABE-8AA0-D45020B4F3A5}" type="parTrans" cxnId="{EAFAA5AC-D967-47A4-8E3E-F5B2190AC13F}">
      <dgm:prSet/>
      <dgm:spPr/>
      <dgm:t>
        <a:bodyPr/>
        <a:lstStyle/>
        <a:p>
          <a:pPr latinLnBrk="1"/>
          <a:endParaRPr lang="ko-KR" altLang="en-US"/>
        </a:p>
      </dgm:t>
    </dgm:pt>
    <dgm:pt modelId="{EF63C174-A93C-4AAD-8D94-CC0D2E9FD310}" type="sibTrans" cxnId="{EAFAA5AC-D967-47A4-8E3E-F5B2190AC13F}">
      <dgm:prSet/>
      <dgm:spPr/>
      <dgm:t>
        <a:bodyPr/>
        <a:lstStyle/>
        <a:p>
          <a:pPr latinLnBrk="1"/>
          <a:endParaRPr lang="ko-KR" altLang="en-US"/>
        </a:p>
      </dgm:t>
    </dgm:pt>
    <dgm:pt modelId="{AA2936DE-299D-406D-B61B-5CB4897FCEDD}">
      <dgm:prSet phldrT="[텍스트]"/>
      <dgm:spPr/>
      <dgm:t>
        <a:bodyPr/>
        <a:lstStyle/>
        <a:p>
          <a:pPr latinLnBrk="1"/>
          <a:r>
            <a:rPr lang="ko-KR" altLang="en-US" dirty="0" smtClean="0"/>
            <a:t>포인트 적립</a:t>
          </a:r>
          <a:endParaRPr lang="ko-KR" altLang="en-US" dirty="0"/>
        </a:p>
      </dgm:t>
    </dgm:pt>
    <dgm:pt modelId="{218B0EBF-4897-4E70-B08E-F656A3FBB2DB}" type="parTrans" cxnId="{169D4C38-1603-417F-B2F5-44E77CAA5626}">
      <dgm:prSet/>
      <dgm:spPr/>
      <dgm:t>
        <a:bodyPr/>
        <a:lstStyle/>
        <a:p>
          <a:pPr latinLnBrk="1"/>
          <a:endParaRPr lang="ko-KR" altLang="en-US"/>
        </a:p>
      </dgm:t>
    </dgm:pt>
    <dgm:pt modelId="{021B669E-8C96-43C4-B7B7-CFEAB5C52CB7}" type="sibTrans" cxnId="{169D4C38-1603-417F-B2F5-44E77CAA5626}">
      <dgm:prSet/>
      <dgm:spPr/>
      <dgm:t>
        <a:bodyPr/>
        <a:lstStyle/>
        <a:p>
          <a:pPr latinLnBrk="1"/>
          <a:endParaRPr lang="ko-KR" altLang="en-US"/>
        </a:p>
      </dgm:t>
    </dgm:pt>
    <dgm:pt modelId="{4959E61B-8AA8-4886-AAC0-A2FF74671A29}" type="pres">
      <dgm:prSet presAssocID="{B9B6D69A-51CB-41E2-825E-BD7E7E4C0F8F}" presName="Name0" presStyleCnt="0">
        <dgm:presLayoutVars>
          <dgm:dir/>
          <dgm:resizeHandles val="exact"/>
        </dgm:presLayoutVars>
      </dgm:prSet>
      <dgm:spPr/>
    </dgm:pt>
    <dgm:pt modelId="{2965C3ED-6C48-4525-80D1-BF0DAA0212EC}" type="pres">
      <dgm:prSet presAssocID="{E995669C-84F1-4F09-BCAA-1AAB74006DC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11C0A9-6DFC-4299-8925-869981EF0AD4}" type="pres">
      <dgm:prSet presAssocID="{2CED9845-D554-431A-87D2-9113BA4BF446}" presName="sib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A5EC2E1A-51B9-4841-BC22-E44CBC0506EB}" type="pres">
      <dgm:prSet presAssocID="{2CED9845-D554-431A-87D2-9113BA4BF446}" presName="connectorText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64B27112-6485-46FD-947E-37115108C595}" type="pres">
      <dgm:prSet presAssocID="{E7A92FB9-1BE4-4F91-ABD1-321A64ADF6D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B317D4-E8F5-4925-9716-F1C4BDD7734C}" type="pres">
      <dgm:prSet presAssocID="{DF708B15-762D-4E90-81DA-C142E3115135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54F5F29-D748-4992-BD87-A90FEB207EEB}" type="pres">
      <dgm:prSet presAssocID="{DF708B15-762D-4E90-81DA-C142E3115135}" presName="connectorText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98BD5A2-5C50-41E1-B842-C789C0F769D8}" type="pres">
      <dgm:prSet presAssocID="{ACA2841B-0AFF-4E08-B9CB-EA71EA9D6A3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469D2E-9205-4A52-8AB6-F043E85833B9}" type="pres">
      <dgm:prSet presAssocID="{9F2A44F4-9036-449E-B5F4-B98253D63D25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C586505-E9C0-41ED-8962-E95981D223E3}" type="pres">
      <dgm:prSet presAssocID="{9F2A44F4-9036-449E-B5F4-B98253D63D25}" presName="connectorText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1042D8A-CEE0-4E5D-AEFD-F68A3FB222D5}" type="pres">
      <dgm:prSet presAssocID="{AA2936DE-299D-406D-B61B-5CB4897FCE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BCBC14-A72D-45ED-9E02-34BA4EC416BE}" type="pres">
      <dgm:prSet presAssocID="{021B669E-8C96-43C4-B7B7-CFEAB5C52CB7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9FA4902C-FD27-49A2-8DDC-5BEF28463F87}" type="pres">
      <dgm:prSet presAssocID="{021B669E-8C96-43C4-B7B7-CFEAB5C52CB7}" presName="connectorText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E5DA6678-7C0C-4D5F-B0B8-D5DC0125FCE5}" type="pres">
      <dgm:prSet presAssocID="{838742C2-A522-424C-A282-724A28CD29A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837DC6E-3B7C-46CD-AB90-A2A3DB940BF1}" srcId="{B9B6D69A-51CB-41E2-825E-BD7E7E4C0F8F}" destId="{E995669C-84F1-4F09-BCAA-1AAB74006DC6}" srcOrd="0" destOrd="0" parTransId="{0B98F721-4F1B-48A9-B749-9F60334968BD}" sibTransId="{2CED9845-D554-431A-87D2-9113BA4BF446}"/>
    <dgm:cxn modelId="{F2F641B4-F95D-4DFF-8527-BAD6F571BEF6}" srcId="{B9B6D69A-51CB-41E2-825E-BD7E7E4C0F8F}" destId="{E7A92FB9-1BE4-4F91-ABD1-321A64ADF6DB}" srcOrd="1" destOrd="0" parTransId="{3853A6F9-3A2D-4393-8C27-1EC251CA500C}" sibTransId="{DF708B15-762D-4E90-81DA-C142E3115135}"/>
    <dgm:cxn modelId="{526B8440-323C-4956-8625-8D0E3C882D28}" type="presOf" srcId="{E7A92FB9-1BE4-4F91-ABD1-321A64ADF6DB}" destId="{64B27112-6485-46FD-947E-37115108C595}" srcOrd="0" destOrd="0" presId="urn:microsoft.com/office/officeart/2005/8/layout/process1"/>
    <dgm:cxn modelId="{EAFAA5AC-D967-47A4-8E3E-F5B2190AC13F}" srcId="{B9B6D69A-51CB-41E2-825E-BD7E7E4C0F8F}" destId="{838742C2-A522-424C-A282-724A28CD29AB}" srcOrd="4" destOrd="0" parTransId="{36F0F444-9ED9-4ABE-8AA0-D45020B4F3A5}" sibTransId="{EF63C174-A93C-4AAD-8D94-CC0D2E9FD310}"/>
    <dgm:cxn modelId="{2529361C-E167-4BAA-B444-A2A02B2DD096}" type="presOf" srcId="{AA2936DE-299D-406D-B61B-5CB4897FCEDD}" destId="{71042D8A-CEE0-4E5D-AEFD-F68A3FB222D5}" srcOrd="0" destOrd="0" presId="urn:microsoft.com/office/officeart/2005/8/layout/process1"/>
    <dgm:cxn modelId="{1D509124-8142-46E9-84CD-65E948C81DD8}" type="presOf" srcId="{2CED9845-D554-431A-87D2-9113BA4BF446}" destId="{E011C0A9-6DFC-4299-8925-869981EF0AD4}" srcOrd="0" destOrd="0" presId="urn:microsoft.com/office/officeart/2005/8/layout/process1"/>
    <dgm:cxn modelId="{6C015EEE-DC13-424D-9767-7AE43B3B11CC}" type="presOf" srcId="{021B669E-8C96-43C4-B7B7-CFEAB5C52CB7}" destId="{A3BCBC14-A72D-45ED-9E02-34BA4EC416BE}" srcOrd="0" destOrd="0" presId="urn:microsoft.com/office/officeart/2005/8/layout/process1"/>
    <dgm:cxn modelId="{5536CFF1-31DC-4072-B9DE-93A7B4BA75B7}" type="presOf" srcId="{DF708B15-762D-4E90-81DA-C142E3115135}" destId="{EEB317D4-E8F5-4925-9716-F1C4BDD7734C}" srcOrd="0" destOrd="0" presId="urn:microsoft.com/office/officeart/2005/8/layout/process1"/>
    <dgm:cxn modelId="{169D4C38-1603-417F-B2F5-44E77CAA5626}" srcId="{B9B6D69A-51CB-41E2-825E-BD7E7E4C0F8F}" destId="{AA2936DE-299D-406D-B61B-5CB4897FCEDD}" srcOrd="3" destOrd="0" parTransId="{218B0EBF-4897-4E70-B08E-F656A3FBB2DB}" sibTransId="{021B669E-8C96-43C4-B7B7-CFEAB5C52CB7}"/>
    <dgm:cxn modelId="{81BFE2D9-7F36-44C8-8782-7C1A07CACF15}" type="presOf" srcId="{9F2A44F4-9036-449E-B5F4-B98253D63D25}" destId="{97469D2E-9205-4A52-8AB6-F043E85833B9}" srcOrd="0" destOrd="0" presId="urn:microsoft.com/office/officeart/2005/8/layout/process1"/>
    <dgm:cxn modelId="{DCB1C707-B40B-4206-A8CB-5BA5ABD26124}" type="presOf" srcId="{E995669C-84F1-4F09-BCAA-1AAB74006DC6}" destId="{2965C3ED-6C48-4525-80D1-BF0DAA0212EC}" srcOrd="0" destOrd="0" presId="urn:microsoft.com/office/officeart/2005/8/layout/process1"/>
    <dgm:cxn modelId="{C90534A3-8896-40C9-A9C4-8744E7BDDA6B}" type="presOf" srcId="{DF708B15-762D-4E90-81DA-C142E3115135}" destId="{C54F5F29-D748-4992-BD87-A90FEB207EEB}" srcOrd="1" destOrd="0" presId="urn:microsoft.com/office/officeart/2005/8/layout/process1"/>
    <dgm:cxn modelId="{9E77AF2F-3909-479E-B75E-3A3D235795DC}" type="presOf" srcId="{9F2A44F4-9036-449E-B5F4-B98253D63D25}" destId="{3C586505-E9C0-41ED-8962-E95981D223E3}" srcOrd="1" destOrd="0" presId="urn:microsoft.com/office/officeart/2005/8/layout/process1"/>
    <dgm:cxn modelId="{09552661-2C9B-46DA-9D58-9B3FEF09EA83}" type="presOf" srcId="{B9B6D69A-51CB-41E2-825E-BD7E7E4C0F8F}" destId="{4959E61B-8AA8-4886-AAC0-A2FF74671A29}" srcOrd="0" destOrd="0" presId="urn:microsoft.com/office/officeart/2005/8/layout/process1"/>
    <dgm:cxn modelId="{578E7A11-9733-41F3-BC33-0EFDE28EE57F}" srcId="{B9B6D69A-51CB-41E2-825E-BD7E7E4C0F8F}" destId="{ACA2841B-0AFF-4E08-B9CB-EA71EA9D6A31}" srcOrd="2" destOrd="0" parTransId="{CAE7AB78-94E2-4BC3-B152-5FC7E9B086EE}" sibTransId="{9F2A44F4-9036-449E-B5F4-B98253D63D25}"/>
    <dgm:cxn modelId="{E85083CA-3055-4508-9AA7-23298AF9E8D6}" type="presOf" srcId="{838742C2-A522-424C-A282-724A28CD29AB}" destId="{E5DA6678-7C0C-4D5F-B0B8-D5DC0125FCE5}" srcOrd="0" destOrd="0" presId="urn:microsoft.com/office/officeart/2005/8/layout/process1"/>
    <dgm:cxn modelId="{BBE79403-9138-4347-B107-1A63AA97C36D}" type="presOf" srcId="{021B669E-8C96-43C4-B7B7-CFEAB5C52CB7}" destId="{9FA4902C-FD27-49A2-8DDC-5BEF28463F87}" srcOrd="1" destOrd="0" presId="urn:microsoft.com/office/officeart/2005/8/layout/process1"/>
    <dgm:cxn modelId="{38909E0E-3352-4BAD-B427-2DD5135BBD3A}" type="presOf" srcId="{ACA2841B-0AFF-4E08-B9CB-EA71EA9D6A31}" destId="{A98BD5A2-5C50-41E1-B842-C789C0F769D8}" srcOrd="0" destOrd="0" presId="urn:microsoft.com/office/officeart/2005/8/layout/process1"/>
    <dgm:cxn modelId="{BF15C5F5-055E-41D0-A0C5-E937BF5F1905}" type="presOf" srcId="{2CED9845-D554-431A-87D2-9113BA4BF446}" destId="{A5EC2E1A-51B9-4841-BC22-E44CBC0506EB}" srcOrd="1" destOrd="0" presId="urn:microsoft.com/office/officeart/2005/8/layout/process1"/>
    <dgm:cxn modelId="{9B1FDC23-A480-45DB-9284-2B1C30A57538}" type="presParOf" srcId="{4959E61B-8AA8-4886-AAC0-A2FF74671A29}" destId="{2965C3ED-6C48-4525-80D1-BF0DAA0212EC}" srcOrd="0" destOrd="0" presId="urn:microsoft.com/office/officeart/2005/8/layout/process1"/>
    <dgm:cxn modelId="{1763DE31-E19C-4B5B-A1F6-D57D6318741B}" type="presParOf" srcId="{4959E61B-8AA8-4886-AAC0-A2FF74671A29}" destId="{E011C0A9-6DFC-4299-8925-869981EF0AD4}" srcOrd="1" destOrd="0" presId="urn:microsoft.com/office/officeart/2005/8/layout/process1"/>
    <dgm:cxn modelId="{7C92677C-2A15-4CCF-A590-1ABDBDBCF037}" type="presParOf" srcId="{E011C0A9-6DFC-4299-8925-869981EF0AD4}" destId="{A5EC2E1A-51B9-4841-BC22-E44CBC0506EB}" srcOrd="0" destOrd="0" presId="urn:microsoft.com/office/officeart/2005/8/layout/process1"/>
    <dgm:cxn modelId="{E21A1637-007C-431D-9DD7-7CB836C7DA0E}" type="presParOf" srcId="{4959E61B-8AA8-4886-AAC0-A2FF74671A29}" destId="{64B27112-6485-46FD-947E-37115108C595}" srcOrd="2" destOrd="0" presId="urn:microsoft.com/office/officeart/2005/8/layout/process1"/>
    <dgm:cxn modelId="{7A347AB4-C1CC-42CC-BB51-90D81B0C708D}" type="presParOf" srcId="{4959E61B-8AA8-4886-AAC0-A2FF74671A29}" destId="{EEB317D4-E8F5-4925-9716-F1C4BDD7734C}" srcOrd="3" destOrd="0" presId="urn:microsoft.com/office/officeart/2005/8/layout/process1"/>
    <dgm:cxn modelId="{DF6B18E2-4086-4BC5-9A9D-28CEEB841014}" type="presParOf" srcId="{EEB317D4-E8F5-4925-9716-F1C4BDD7734C}" destId="{C54F5F29-D748-4992-BD87-A90FEB207EEB}" srcOrd="0" destOrd="0" presId="urn:microsoft.com/office/officeart/2005/8/layout/process1"/>
    <dgm:cxn modelId="{B14BCCCE-CBF3-4277-85EA-6951A17A0601}" type="presParOf" srcId="{4959E61B-8AA8-4886-AAC0-A2FF74671A29}" destId="{A98BD5A2-5C50-41E1-B842-C789C0F769D8}" srcOrd="4" destOrd="0" presId="urn:microsoft.com/office/officeart/2005/8/layout/process1"/>
    <dgm:cxn modelId="{B57E7925-AED0-4754-96AC-075F51D3DA7B}" type="presParOf" srcId="{4959E61B-8AA8-4886-AAC0-A2FF74671A29}" destId="{97469D2E-9205-4A52-8AB6-F043E85833B9}" srcOrd="5" destOrd="0" presId="urn:microsoft.com/office/officeart/2005/8/layout/process1"/>
    <dgm:cxn modelId="{43285B84-EC0E-43B2-8CF9-2C9505F4D5ED}" type="presParOf" srcId="{97469D2E-9205-4A52-8AB6-F043E85833B9}" destId="{3C586505-E9C0-41ED-8962-E95981D223E3}" srcOrd="0" destOrd="0" presId="urn:microsoft.com/office/officeart/2005/8/layout/process1"/>
    <dgm:cxn modelId="{3C85FFC8-55C7-4BEE-93D5-7A8A5787FBC6}" type="presParOf" srcId="{4959E61B-8AA8-4886-AAC0-A2FF74671A29}" destId="{71042D8A-CEE0-4E5D-AEFD-F68A3FB222D5}" srcOrd="6" destOrd="0" presId="urn:microsoft.com/office/officeart/2005/8/layout/process1"/>
    <dgm:cxn modelId="{E5224715-547D-4FC1-AD8B-D0E828C5B162}" type="presParOf" srcId="{4959E61B-8AA8-4886-AAC0-A2FF74671A29}" destId="{A3BCBC14-A72D-45ED-9E02-34BA4EC416BE}" srcOrd="7" destOrd="0" presId="urn:microsoft.com/office/officeart/2005/8/layout/process1"/>
    <dgm:cxn modelId="{4E7191CA-18EC-45F8-BCD6-A442F6B6BEB7}" type="presParOf" srcId="{A3BCBC14-A72D-45ED-9E02-34BA4EC416BE}" destId="{9FA4902C-FD27-49A2-8DDC-5BEF28463F87}" srcOrd="0" destOrd="0" presId="urn:microsoft.com/office/officeart/2005/8/layout/process1"/>
    <dgm:cxn modelId="{4A63F5CA-2A30-4830-8D92-F184287C47C9}" type="presParOf" srcId="{4959E61B-8AA8-4886-AAC0-A2FF74671A29}" destId="{E5DA6678-7C0C-4D5F-B0B8-D5DC0125FCE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F654-B306-474E-B001-C0354BBCD744}">
      <dsp:nvSpPr>
        <dsp:cNvPr id="0" name=""/>
        <dsp:cNvSpPr/>
      </dsp:nvSpPr>
      <dsp:spPr>
        <a:xfrm>
          <a:off x="2321718" y="174"/>
          <a:ext cx="1452562" cy="944165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accent1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올바른 분리 배출 자발적 참여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2367808" y="46264"/>
        <a:ext cx="1360382" cy="851985"/>
      </dsp:txXfrm>
    </dsp:sp>
    <dsp:sp modelId="{F398B2BB-9D9B-4CA4-9BD3-6EA9F39F4322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2486503" y="305186"/>
              </a:moveTo>
              <a:arcTo wR="1559742" hR="1559742" stAng="18387232" swAng="163356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9749AD-08FD-4D7C-B2B4-B0C7D27E2C4D}">
      <dsp:nvSpPr>
        <dsp:cNvPr id="0" name=""/>
        <dsp:cNvSpPr/>
      </dsp:nvSpPr>
      <dsp:spPr>
        <a:xfrm>
          <a:off x="3881461" y="1559917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투명 페트병 분리수거 양 증가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3927551" y="1606007"/>
        <a:ext cx="1360382" cy="851985"/>
      </dsp:txXfrm>
    </dsp:sp>
    <dsp:sp modelId="{BA93BFA0-FE8C-44CB-88A3-508D8418FDEF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2957789" y="2251307"/>
              </a:moveTo>
              <a:arcTo wR="1559742" hR="1559742" stAng="1579199" swAng="163356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3ABAC-A428-444B-832E-4F72A02F1E33}">
      <dsp:nvSpPr>
        <dsp:cNvPr id="0" name=""/>
        <dsp:cNvSpPr/>
      </dsp:nvSpPr>
      <dsp:spPr>
        <a:xfrm>
          <a:off x="2321718" y="3119659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재활용 업체 적극 등장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2367808" y="3165749"/>
        <a:ext cx="1360382" cy="851985"/>
      </dsp:txXfrm>
    </dsp:sp>
    <dsp:sp modelId="{BC7C2990-1FFC-492E-B011-E12DB0D0BA7C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632981" y="2814299"/>
              </a:moveTo>
              <a:arcTo wR="1559742" hR="1559742" stAng="7587232" swAng="163356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1FD6A9-9317-4D3F-AC8D-D9DCBF41736F}">
      <dsp:nvSpPr>
        <dsp:cNvPr id="0" name=""/>
        <dsp:cNvSpPr/>
      </dsp:nvSpPr>
      <dsp:spPr>
        <a:xfrm>
          <a:off x="761975" y="1559917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</a:rPr>
            <a:t>재활용 효율 증가 환경보호</a:t>
          </a:r>
          <a:r>
            <a:rPr lang="en-US" altLang="ko-KR" sz="1200" kern="1200" dirty="0" smtClean="0">
              <a:solidFill>
                <a:schemeClr val="tx1"/>
              </a:solidFill>
            </a:rPr>
            <a:t>,</a:t>
          </a:r>
          <a:r>
            <a:rPr lang="ko-KR" altLang="en-US" sz="1200" kern="1200" dirty="0" smtClean="0">
              <a:solidFill>
                <a:schemeClr val="tx1"/>
              </a:solidFill>
            </a:rPr>
            <a:t>자원절약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>
        <a:off x="808065" y="1606007"/>
        <a:ext cx="1360382" cy="851985"/>
      </dsp:txXfrm>
    </dsp:sp>
    <dsp:sp modelId="{D5F75B1F-F1C8-4F9B-8A23-01DDD64DCB02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161695" y="868178"/>
              </a:moveTo>
              <a:arcTo wR="1559742" hR="1559742" stAng="12379199" swAng="163356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5C3ED-6C48-4525-80D1-BF0DAA0212EC}">
      <dsp:nvSpPr>
        <dsp:cNvPr id="0" name=""/>
        <dsp:cNvSpPr/>
      </dsp:nvSpPr>
      <dsp:spPr>
        <a:xfrm>
          <a:off x="4067" y="1876159"/>
          <a:ext cx="1261070" cy="93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 smtClean="0"/>
            <a:t>어플</a:t>
          </a:r>
          <a:endParaRPr lang="ko-KR" altLang="en-US" sz="1800" kern="1200" dirty="0"/>
        </a:p>
      </dsp:txBody>
      <dsp:txXfrm>
        <a:off x="31422" y="1903514"/>
        <a:ext cx="1206360" cy="879270"/>
      </dsp:txXfrm>
    </dsp:sp>
    <dsp:sp modelId="{E011C0A9-6DFC-4299-8925-869981EF0AD4}">
      <dsp:nvSpPr>
        <dsp:cNvPr id="0" name=""/>
        <dsp:cNvSpPr/>
      </dsp:nvSpPr>
      <dsp:spPr>
        <a:xfrm>
          <a:off x="1391245" y="2186777"/>
          <a:ext cx="267346" cy="312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1391245" y="2249326"/>
        <a:ext cx="187142" cy="187647"/>
      </dsp:txXfrm>
    </dsp:sp>
    <dsp:sp modelId="{64B27112-6485-46FD-947E-37115108C595}">
      <dsp:nvSpPr>
        <dsp:cNvPr id="0" name=""/>
        <dsp:cNvSpPr/>
      </dsp:nvSpPr>
      <dsp:spPr>
        <a:xfrm>
          <a:off x="1769566" y="1876159"/>
          <a:ext cx="1261070" cy="93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사진 입력</a:t>
          </a:r>
          <a:endParaRPr lang="ko-KR" altLang="en-US" sz="1800" kern="1200" dirty="0"/>
        </a:p>
      </dsp:txBody>
      <dsp:txXfrm>
        <a:off x="1796921" y="1903514"/>
        <a:ext cx="1206360" cy="879270"/>
      </dsp:txXfrm>
    </dsp:sp>
    <dsp:sp modelId="{EEB317D4-E8F5-4925-9716-F1C4BDD7734C}">
      <dsp:nvSpPr>
        <dsp:cNvPr id="0" name=""/>
        <dsp:cNvSpPr/>
      </dsp:nvSpPr>
      <dsp:spPr>
        <a:xfrm>
          <a:off x="3156743" y="2186777"/>
          <a:ext cx="267346" cy="312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3156743" y="2249326"/>
        <a:ext cx="187142" cy="187647"/>
      </dsp:txXfrm>
    </dsp:sp>
    <dsp:sp modelId="{A98BD5A2-5C50-41E1-B842-C789C0F769D8}">
      <dsp:nvSpPr>
        <dsp:cNvPr id="0" name=""/>
        <dsp:cNvSpPr/>
      </dsp:nvSpPr>
      <dsp:spPr>
        <a:xfrm>
          <a:off x="3535064" y="1876159"/>
          <a:ext cx="1261070" cy="93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모델 분류</a:t>
          </a:r>
          <a:endParaRPr lang="ko-KR" altLang="en-US" sz="1800" kern="1200" dirty="0"/>
        </a:p>
      </dsp:txBody>
      <dsp:txXfrm>
        <a:off x="3562419" y="1903514"/>
        <a:ext cx="1206360" cy="879270"/>
      </dsp:txXfrm>
    </dsp:sp>
    <dsp:sp modelId="{97469D2E-9205-4A52-8AB6-F043E85833B9}">
      <dsp:nvSpPr>
        <dsp:cNvPr id="0" name=""/>
        <dsp:cNvSpPr/>
      </dsp:nvSpPr>
      <dsp:spPr>
        <a:xfrm>
          <a:off x="4922242" y="2186777"/>
          <a:ext cx="267346" cy="312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4922242" y="2249326"/>
        <a:ext cx="187142" cy="187647"/>
      </dsp:txXfrm>
    </dsp:sp>
    <dsp:sp modelId="{71042D8A-CEE0-4E5D-AEFD-F68A3FB222D5}">
      <dsp:nvSpPr>
        <dsp:cNvPr id="0" name=""/>
        <dsp:cNvSpPr/>
      </dsp:nvSpPr>
      <dsp:spPr>
        <a:xfrm>
          <a:off x="5300563" y="1876159"/>
          <a:ext cx="1261070" cy="93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포인트 적립</a:t>
          </a:r>
          <a:endParaRPr lang="ko-KR" altLang="en-US" sz="1800" kern="1200" dirty="0"/>
        </a:p>
      </dsp:txBody>
      <dsp:txXfrm>
        <a:off x="5327918" y="1903514"/>
        <a:ext cx="1206360" cy="879270"/>
      </dsp:txXfrm>
    </dsp:sp>
    <dsp:sp modelId="{A3BCBC14-A72D-45ED-9E02-34BA4EC416BE}">
      <dsp:nvSpPr>
        <dsp:cNvPr id="0" name=""/>
        <dsp:cNvSpPr/>
      </dsp:nvSpPr>
      <dsp:spPr>
        <a:xfrm>
          <a:off x="6687740" y="2186777"/>
          <a:ext cx="267346" cy="3127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6687740" y="2249326"/>
        <a:ext cx="187142" cy="187647"/>
      </dsp:txXfrm>
    </dsp:sp>
    <dsp:sp modelId="{E5DA6678-7C0C-4D5F-B0B8-D5DC0125FCE5}">
      <dsp:nvSpPr>
        <dsp:cNvPr id="0" name=""/>
        <dsp:cNvSpPr/>
      </dsp:nvSpPr>
      <dsp:spPr>
        <a:xfrm>
          <a:off x="7066061" y="1876159"/>
          <a:ext cx="1261070" cy="933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Lv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재활용 제품 </a:t>
          </a:r>
          <a:endParaRPr lang="ko-KR" altLang="en-US" sz="1800" kern="1200" dirty="0"/>
        </a:p>
      </dsp:txBody>
      <dsp:txXfrm>
        <a:off x="7093416" y="1903514"/>
        <a:ext cx="1206360" cy="879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81788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02841e66f1_0_4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8" name="Google Shape;978;g102841e66f1_0_4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fc181c4069_1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8" name="Google Shape;1208;gfc181c4069_1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문제 제시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페트병의 중요성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수많은 재활용 품목 중 페트병에 주목한 이유 -&gt; 플라스틱중 고품질 재생원료로 페트병이 주목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- 연간 생산량 및 소비량 매우 많음 -&gt; 활용가치 높음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세계적으로 재생 원료로서의 폐페트병 관심도 증가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대한민국, 폐페트병에 대한 국가적 정책 시행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페트병 대상의 국가 정책의 성공을 위한 필수 선결 과제는 올바른 분리 배출이다.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       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fc7529e14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gfc7529e14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저희가 모델을 만들때 이미지 내의 객체가 무엇인지도 판별해야 하지만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객체의 범위까지 인식해야 한다고 생각했기 때문에 YOLO모델을 공부하게 되었고,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기본 제공 클래스가 아닌 저희만의 데이터 셋을 구성해야 했기 때문에 darknet이라는 오픈소스를 함께 사용했습니다.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darknet은 C언어로 작성된 물체인식 신경망 오픈소스로서 YOLO와 연계하여 사용 할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먼저 각기 이미지에 대해서 labelimg 프로그램을 이용해 기존 이미지에서 객체의 범위와 label을 설정해 txt파일로 저장해주었고,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1. custom.name : class의 이름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2. custom.txt : img파일들의 경로 나열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3. yolov4.cfg : config file class와 fillter 수정해야함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4. custom.data : class의 갯수, custom.txt 경로, custom.name 경로, backup folder 경로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위의 4가지 파일을 저희가 준비한 데이터 셋과 설정에 맞추서 수정한 뒤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총 1501개의 이미지 중 깨끗한 페트병 667개, 라벨있는 페트병 1104개에 대해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yolov4.conv.137 라는 yolov4에서 사전 훈련된 가중치를 가져와 훈련 시켰습니다.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그 후 저희가 테스트 한 결과로서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clean: 69%, left_x 445, top_y 307, 너비 :538, 높이 1573 와 같은형태로 예측결과를 받을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아직 예측율이 높지 않고, 정확한 객체의 테두리를 인식하지 못하기 때문에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좀더 많은 양의 데이터 셋을 추가해야 한다고 생각하고 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fc7529e14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gfc7529e14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저희가 모델을 만들때 이미지 내의 객체가 무엇인지도 판별해야 하지만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객체의 범위까지 인식해야 한다고 생각했기 때문에 YOLO모델을 공부하게 되었고,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기본 제공 클래스가 아닌 저희만의 데이터 셋을 구성해야 했기 때문에 darknet이라는 오픈소스를 함께 사용했습니다.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darknet은 C언어로 작성된 물체인식 신경망 오픈소스로서 YOLO와 연계하여 사용 할 수 있었습니다.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먼저 각기 이미지에 대해서 labelimg 프로그램을 이용해 기존 이미지에서 객체의 범위와 label을 설정해 txt파일로 저장해주었고,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1. custom.name : class의 이름</a:t>
            </a:r>
            <a:endParaRPr sz="105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2. custom.txt : img파일들의 경로 나열</a:t>
            </a:r>
            <a:endParaRPr sz="105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3. yolov4.cfg : config file class와 fillter 수정해야함</a:t>
            </a:r>
            <a:endParaRPr sz="105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50" dirty="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4. custom.data : class의 갯수, custom.txt 경로, custom.name 경로, backup folder 경로</a:t>
            </a:r>
            <a:endParaRPr sz="105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위의 4가지 파일을 저희가 준비한 데이터 셋과 설정에 맞추서 수정한 뒤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총 1501개의 이미지 중 깨끗한 페트병 667개, 라벨있는 페트병 1104개에 대해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yolov4.conv.137 라는 yolov4에서 사전 훈련된 가중치를 가져와 훈련 시켰습니다.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그 후 저희가 테스트 한 결과로서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clean: 69%, left_x 445, top_y 307, 너비 :538, 높이 1573 와 같은형태로 예측결과를 받을 수 있었습니다.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아직 예측율이 높지 않고, 정확한 객체의 테두리를 인식하지 못하기 때문에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 dirty="0">
                <a:solidFill>
                  <a:schemeClr val="dk1"/>
                </a:solidFill>
              </a:rPr>
              <a:t>좀더 많은 양의 데이터 셋을 추가해야 한다고 생각하고 있습니다.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fc7529e14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gfc7529e14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저희가 모델을 만들때 이미지 내의 객체가 무엇인지도 판별해야 하지만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객체의 범위까지 인식해야 한다고 생각했기 때문에 YOLO모델을 공부하게 되었고,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기본 제공 클래스가 아닌 저희만의 데이터 셋을 구성해야 했기 때문에 darknet이라는 오픈소스를 함께 사용했습니다.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darknet은 C언어로 작성된 물체인식 신경망 오픈소스로서 YOLO와 연계하여 사용 할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먼저 각기 이미지에 대해서 labelimg 프로그램을 이용해 기존 이미지에서 객체의 범위와 label을 설정해 txt파일로 저장해주었고,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1. custom.name : class의 이름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2. custom.txt : img파일들의 경로 나열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3. yolov4.cfg : config file class와 fillter 수정해야함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4. custom.data : class의 갯수, custom.txt 경로, custom.name 경로, backup folder 경로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위의 4가지 파일을 저희가 준비한 데이터 셋과 설정에 맞추서 수정한 뒤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총 1501개의 이미지 중 깨끗한 페트병 667개, 라벨있는 페트병 1104개에 대해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yolov4.conv.137 라는 yolov4에서 사전 훈련된 가중치를 가져와 훈련 시켰습니다.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그 후 저희가 테스트 한 결과로서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clean: 69%, left_x 445, top_y 307, 너비 :538, 높이 1573 와 같은형태로 예측결과를 받을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아직 예측율이 높지 않고, 정확한 객체의 테두리를 인식하지 못하기 때문에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좀더 많은 양의 데이터 셋을 추가해야 한다고 생각하고 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fc7529e14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gfc7529e14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저희가 모델을 만들때 이미지 내의 객체가 무엇인지도 판별해야 하지만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객체의 범위까지 인식해야 한다고 생각했기 때문에 YOLO모델을 공부하게 되었고,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기본 제공 클래스가 아닌 저희만의 데이터 셋을 구성해야 했기 때문에 darknet이라는 오픈소스를 함께 사용했습니다.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darknet은 C언어로 작성된 물체인식 신경망 오픈소스로서 YOLO와 연계하여 사용 할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먼저 각기 이미지에 대해서 labelimg 프로그램을 이용해 기존 이미지에서 객체의 범위와 label을 설정해 txt파일로 저장해주었고,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1. custom.name : class의 이름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2. custom.txt : img파일들의 경로 나열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3. yolov4.cfg : config file class와 fillter 수정해야함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4. custom.data : class의 갯수, custom.txt 경로, custom.name 경로, backup folder 경로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위의 4가지 파일을 저희가 준비한 데이터 셋과 설정에 맞추서 수정한 뒤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총 1501개의 이미지 중 깨끗한 페트병 667개, 라벨있는 페트병 1104개에 대해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yolov4.conv.137 라는 yolov4에서 사전 훈련된 가중치를 가져와 훈련 시켰습니다.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그 후 저희가 테스트 한 결과로서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clean: 69%, left_x 445, top_y 307, 너비 :538, 높이 1573 와 같은형태로 예측결과를 받을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아직 예측율이 높지 않고, 정확한 객체의 테두리를 인식하지 못하기 때문에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좀더 많은 양의 데이터 셋을 추가해야 한다고 생각하고 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fc7529e14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gfc7529e14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저희가 모델을 만들때 이미지 내의 객체가 무엇인지도 판별해야 하지만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객체의 범위까지 인식해야 한다고 생각했기 때문에 YOLO모델을 공부하게 되었고,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기본 제공 클래스가 아닌 저희만의 데이터 셋을 구성해야 했기 때문에 darknet이라는 오픈소스를 함께 사용했습니다.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darknet은 C언어로 작성된 물체인식 신경망 오픈소스로서 YOLO와 연계하여 사용 할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먼저 각기 이미지에 대해서 labelimg 프로그램을 이용해 기존 이미지에서 객체의 범위와 label을 설정해 txt파일로 저장해주었고,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1. custom.name : class의 이름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2. custom.txt : img파일들의 경로 나열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3. yolov4.cfg : config file class와 fillter 수정해야함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4. custom.data : class의 갯수, custom.txt 경로, custom.name 경로, backup folder 경로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위의 4가지 파일을 저희가 준비한 데이터 셋과 설정에 맞추서 수정한 뒤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총 1501개의 이미지 중 깨끗한 페트병 667개, 라벨있는 페트병 1104개에 대해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yolov4.conv.137 라는 yolov4에서 사전 훈련된 가중치를 가져와 훈련 시켰습니다.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그 후 저희가 테스트 한 결과로서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clean: 69%, left_x 445, top_y 307, 너비 :538, 높이 1573 와 같은형태로 예측결과를 받을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아직 예측율이 높지 않고, 정확한 객체의 테두리를 인식하지 못하기 때문에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좀더 많은 양의 데이터 셋을 추가해야 한다고 생각하고 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fc7529e14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gfc7529e14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저희가 모델을 만들때 이미지 내의 객체가 무엇인지도 판별해야 하지만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객체의 범위까지 인식해야 한다고 생각했기 때문에 YOLO모델을 공부하게 되었고,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기본 제공 클래스가 아닌 저희만의 데이터 셋을 구성해야 했기 때문에 darknet이라는 오픈소스를 함께 사용했습니다.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darknet은 C언어로 작성된 물체인식 신경망 오픈소스로서 YOLO와 연계하여 사용 할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먼저 각기 이미지에 대해서 labelimg 프로그램을 이용해 기존 이미지에서 객체의 범위와 label을 설정해 txt파일로 저장해주었고,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1. custom.name : class의 이름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2. custom.txt : img파일들의 경로 나열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3. yolov4.cfg : config file class와 fillter 수정해야함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4. custom.data : class의 갯수, custom.txt 경로, custom.name 경로, backup folder 경로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위의 4가지 파일을 저희가 준비한 데이터 셋과 설정에 맞추서 수정한 뒤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총 1501개의 이미지 중 깨끗한 페트병 667개, 라벨있는 페트병 1104개에 대해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yolov4.conv.137 라는 yolov4에서 사전 훈련된 가중치를 가져와 훈련 시켰습니다.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그 후 저희가 테스트 한 결과로서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clean: 69%, left_x 445, top_y 307, 너비 :538, 높이 1573 와 같은형태로 예측결과를 받을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아직 예측율이 높지 않고, 정확한 객체의 테두리를 인식하지 못하기 때문에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좀더 많은 양의 데이터 셋을 추가해야 한다고 생각하고 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fc7529e14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gfc7529e14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저희가 모델을 만들때 이미지 내의 객체가 무엇인지도 판별해야 하지만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객체의 범위까지 인식해야 한다고 생각했기 때문에 YOLO모델을 공부하게 되었고,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기본 제공 클래스가 아닌 저희만의 데이터 셋을 구성해야 했기 때문에 darknet이라는 오픈소스를 함께 사용했습니다.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darknet은 C언어로 작성된 물체인식 신경망 오픈소스로서 YOLO와 연계하여 사용 할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먼저 각기 이미지에 대해서 labelimg 프로그램을 이용해 기존 이미지에서 객체의 범위와 label을 설정해 txt파일로 저장해주었고,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1. custom.name : class의 이름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2. custom.txt : img파일들의 경로 나열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3. yolov4.cfg : config file class와 fillter 수정해야함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4. custom.data : class의 갯수, custom.txt 경로, custom.name 경로, backup folder 경로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위의 4가지 파일을 저희가 준비한 데이터 셋과 설정에 맞추서 수정한 뒤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총 1501개의 이미지 중 깨끗한 페트병 667개, 라벨있는 페트병 1104개에 대해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yolov4.conv.137 라는 yolov4에서 사전 훈련된 가중치를 가져와 훈련 시켰습니다.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그 후 저희가 테스트 한 결과로서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clean: 69%, left_x 445, top_y 307, 너비 :538, 높이 1573 와 같은형태로 예측결과를 받을 수 있었습니다.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아직 예측율이 높지 않고, 정확한 객체의 테두리를 인식하지 못하기 때문에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</a:rPr>
              <a:t>좀더 많은 양의 데이터 셋을 추가해야 한다고 생각하고 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2076300" y="2357650"/>
            <a:ext cx="4991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2200575" y="4142400"/>
            <a:ext cx="4743000" cy="46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 rot="10800000" flipH="1">
            <a:off x="0" y="61"/>
            <a:ext cx="2853959" cy="2324057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/>
          <p:nvPr/>
        </p:nvSpPr>
        <p:spPr>
          <a:xfrm flipH="1">
            <a:off x="6290050" y="2819436"/>
            <a:ext cx="2853959" cy="2324057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14"/>
          <p:cNvGrpSpPr/>
          <p:nvPr/>
        </p:nvGrpSpPr>
        <p:grpSpPr>
          <a:xfrm rot="-537825">
            <a:off x="-156005" y="1976196"/>
            <a:ext cx="444194" cy="1383977"/>
            <a:chOff x="2642275" y="5716900"/>
            <a:chExt cx="601300" cy="1873475"/>
          </a:xfrm>
        </p:grpSpPr>
        <p:sp>
          <p:nvSpPr>
            <p:cNvPr id="59" name="Google Shape;59;p14"/>
            <p:cNvSpPr/>
            <p:nvPr/>
          </p:nvSpPr>
          <p:spPr>
            <a:xfrm>
              <a:off x="2807775" y="5716900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6" y="1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28"/>
                    <a:pt x="10788" y="6370"/>
                  </a:cubicBezTo>
                  <a:lnTo>
                    <a:pt x="10788" y="655"/>
                  </a:lnTo>
                  <a:cubicBezTo>
                    <a:pt x="10788" y="286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2642275" y="589252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0"/>
                  </a:moveTo>
                  <a:lnTo>
                    <a:pt x="8002" y="1989"/>
                  </a:lnTo>
                  <a:cubicBezTo>
                    <a:pt x="8002" y="2334"/>
                    <a:pt x="7907" y="2667"/>
                    <a:pt x="7704" y="2941"/>
                  </a:cubicBezTo>
                  <a:lnTo>
                    <a:pt x="799" y="12799"/>
                  </a:lnTo>
                  <a:cubicBezTo>
                    <a:pt x="287" y="13561"/>
                    <a:pt x="1" y="14454"/>
                    <a:pt x="1" y="15359"/>
                  </a:cubicBezTo>
                  <a:lnTo>
                    <a:pt x="1" y="63651"/>
                  </a:lnTo>
                  <a:lnTo>
                    <a:pt x="120" y="63651"/>
                  </a:lnTo>
                  <a:cubicBezTo>
                    <a:pt x="120" y="66008"/>
                    <a:pt x="2025" y="67913"/>
                    <a:pt x="4370" y="67913"/>
                  </a:cubicBezTo>
                  <a:cubicBezTo>
                    <a:pt x="5906" y="67913"/>
                    <a:pt x="7264" y="67092"/>
                    <a:pt x="8002" y="65865"/>
                  </a:cubicBezTo>
                  <a:cubicBezTo>
                    <a:pt x="8752" y="67092"/>
                    <a:pt x="10109" y="67913"/>
                    <a:pt x="11633" y="67913"/>
                  </a:cubicBezTo>
                  <a:cubicBezTo>
                    <a:pt x="13562" y="67913"/>
                    <a:pt x="15181" y="66639"/>
                    <a:pt x="15717" y="64901"/>
                  </a:cubicBezTo>
                  <a:cubicBezTo>
                    <a:pt x="16253" y="66639"/>
                    <a:pt x="17872" y="67913"/>
                    <a:pt x="19789" y="67913"/>
                  </a:cubicBezTo>
                  <a:cubicBezTo>
                    <a:pt x="22146" y="67913"/>
                    <a:pt x="24051" y="65996"/>
                    <a:pt x="24051" y="63651"/>
                  </a:cubicBezTo>
                  <a:lnTo>
                    <a:pt x="24051" y="15359"/>
                  </a:lnTo>
                  <a:lnTo>
                    <a:pt x="24040" y="15359"/>
                  </a:lnTo>
                  <a:cubicBezTo>
                    <a:pt x="24040" y="14431"/>
                    <a:pt x="23754" y="13538"/>
                    <a:pt x="23230" y="12799"/>
                  </a:cubicBezTo>
                  <a:lnTo>
                    <a:pt x="16324" y="2941"/>
                  </a:lnTo>
                  <a:cubicBezTo>
                    <a:pt x="16134" y="2667"/>
                    <a:pt x="16027" y="2334"/>
                    <a:pt x="16027" y="1989"/>
                  </a:cubicBezTo>
                  <a:lnTo>
                    <a:pt x="16027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14"/>
          <p:cNvGrpSpPr/>
          <p:nvPr/>
        </p:nvGrpSpPr>
        <p:grpSpPr>
          <a:xfrm rot="3680464">
            <a:off x="379358" y="1376601"/>
            <a:ext cx="744158" cy="981111"/>
            <a:chOff x="4326425" y="5583250"/>
            <a:chExt cx="744150" cy="981100"/>
          </a:xfrm>
        </p:grpSpPr>
        <p:sp>
          <p:nvSpPr>
            <p:cNvPr id="62" name="Google Shape;62;p14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14"/>
          <p:cNvGrpSpPr/>
          <p:nvPr/>
        </p:nvGrpSpPr>
        <p:grpSpPr>
          <a:xfrm>
            <a:off x="281171" y="3188517"/>
            <a:ext cx="864443" cy="1751954"/>
            <a:chOff x="1803775" y="5029925"/>
            <a:chExt cx="655775" cy="1329050"/>
          </a:xfrm>
        </p:grpSpPr>
        <p:sp>
          <p:nvSpPr>
            <p:cNvPr id="88" name="Google Shape;88;p14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14"/>
          <p:cNvGrpSpPr/>
          <p:nvPr/>
        </p:nvGrpSpPr>
        <p:grpSpPr>
          <a:xfrm rot="3680486">
            <a:off x="8153213" y="2520977"/>
            <a:ext cx="962017" cy="1268340"/>
            <a:chOff x="4326425" y="5583250"/>
            <a:chExt cx="744150" cy="981100"/>
          </a:xfrm>
        </p:grpSpPr>
        <p:sp>
          <p:nvSpPr>
            <p:cNvPr id="100" name="Google Shape;100;p14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14"/>
          <p:cNvGrpSpPr/>
          <p:nvPr/>
        </p:nvGrpSpPr>
        <p:grpSpPr>
          <a:xfrm rot="1350639">
            <a:off x="8853221" y="625004"/>
            <a:ext cx="335945" cy="975417"/>
            <a:chOff x="1460575" y="5630575"/>
            <a:chExt cx="645350" cy="1873775"/>
          </a:xfrm>
        </p:grpSpPr>
        <p:sp>
          <p:nvSpPr>
            <p:cNvPr id="126" name="Google Shape;126;p14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14"/>
          <p:cNvSpPr/>
          <p:nvPr/>
        </p:nvSpPr>
        <p:spPr>
          <a:xfrm rot="1078197">
            <a:off x="538132" y="2615758"/>
            <a:ext cx="142844" cy="302806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/>
          <p:nvPr/>
        </p:nvSpPr>
        <p:spPr>
          <a:xfrm rot="-2700996">
            <a:off x="265898" y="4704190"/>
            <a:ext cx="142836" cy="302854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/>
          <p:nvPr/>
        </p:nvSpPr>
        <p:spPr>
          <a:xfrm rot="1623075">
            <a:off x="8616864" y="4195837"/>
            <a:ext cx="225062" cy="477143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/>
          <p:nvPr/>
        </p:nvSpPr>
        <p:spPr>
          <a:xfrm rot="-1229716">
            <a:off x="8871760" y="1848080"/>
            <a:ext cx="169977" cy="360323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14"/>
          <p:cNvGrpSpPr/>
          <p:nvPr/>
        </p:nvGrpSpPr>
        <p:grpSpPr>
          <a:xfrm rot="-1269334">
            <a:off x="7492061" y="3707780"/>
            <a:ext cx="601297" cy="1873742"/>
            <a:chOff x="3855225" y="5718400"/>
            <a:chExt cx="601300" cy="1873750"/>
          </a:xfrm>
        </p:grpSpPr>
        <p:sp>
          <p:nvSpPr>
            <p:cNvPr id="133" name="Google Shape;133;p14"/>
            <p:cNvSpPr/>
            <p:nvPr/>
          </p:nvSpPr>
          <p:spPr>
            <a:xfrm>
              <a:off x="4020125" y="5718400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3855225" y="5894300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/>
          <p:nvPr/>
        </p:nvSpPr>
        <p:spPr>
          <a:xfrm rot="-5400000">
            <a:off x="8207268" y="4206761"/>
            <a:ext cx="739918" cy="1133545"/>
          </a:xfrm>
          <a:custGeom>
            <a:avLst/>
            <a:gdLst/>
            <a:ahLst/>
            <a:cxnLst/>
            <a:rect l="l" t="t" r="r" b="b"/>
            <a:pathLst>
              <a:path w="40328" h="61782" extrusionOk="0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/>
          <p:nvPr/>
        </p:nvSpPr>
        <p:spPr>
          <a:xfrm rot="5400000">
            <a:off x="196743" y="-196814"/>
            <a:ext cx="739918" cy="1133545"/>
          </a:xfrm>
          <a:custGeom>
            <a:avLst/>
            <a:gdLst/>
            <a:ahLst/>
            <a:cxnLst/>
            <a:rect l="l" t="t" r="r" b="b"/>
            <a:pathLst>
              <a:path w="40328" h="61782" extrusionOk="0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15"/>
          <p:cNvGrpSpPr/>
          <p:nvPr/>
        </p:nvGrpSpPr>
        <p:grpSpPr>
          <a:xfrm rot="822728">
            <a:off x="-105354" y="204301"/>
            <a:ext cx="578235" cy="1053958"/>
            <a:chOff x="-214625" y="3943775"/>
            <a:chExt cx="458725" cy="836125"/>
          </a:xfrm>
        </p:grpSpPr>
        <p:sp>
          <p:nvSpPr>
            <p:cNvPr id="141" name="Google Shape;141;p15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15"/>
          <p:cNvGrpSpPr/>
          <p:nvPr/>
        </p:nvGrpSpPr>
        <p:grpSpPr>
          <a:xfrm rot="1937137">
            <a:off x="-49275" y="1419597"/>
            <a:ext cx="247561" cy="718794"/>
            <a:chOff x="1460575" y="5630575"/>
            <a:chExt cx="645350" cy="1873775"/>
          </a:xfrm>
        </p:grpSpPr>
        <p:sp>
          <p:nvSpPr>
            <p:cNvPr id="154" name="Google Shape;154;p15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15"/>
          <p:cNvGrpSpPr/>
          <p:nvPr/>
        </p:nvGrpSpPr>
        <p:grpSpPr>
          <a:xfrm rot="-1360815">
            <a:off x="8787583" y="2477597"/>
            <a:ext cx="744173" cy="981131"/>
            <a:chOff x="4326425" y="5583250"/>
            <a:chExt cx="744150" cy="981100"/>
          </a:xfrm>
        </p:grpSpPr>
        <p:sp>
          <p:nvSpPr>
            <p:cNvPr id="157" name="Google Shape;157;p15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15"/>
          <p:cNvGrpSpPr/>
          <p:nvPr/>
        </p:nvGrpSpPr>
        <p:grpSpPr>
          <a:xfrm rot="-2418941">
            <a:off x="8394237" y="4374565"/>
            <a:ext cx="714867" cy="1448812"/>
            <a:chOff x="1803775" y="5029925"/>
            <a:chExt cx="655775" cy="1329050"/>
          </a:xfrm>
        </p:grpSpPr>
        <p:sp>
          <p:nvSpPr>
            <p:cNvPr id="183" name="Google Shape;183;p15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15"/>
          <p:cNvGrpSpPr/>
          <p:nvPr/>
        </p:nvGrpSpPr>
        <p:grpSpPr>
          <a:xfrm rot="-1269334">
            <a:off x="8891386" y="3721955"/>
            <a:ext cx="601297" cy="1873742"/>
            <a:chOff x="3855225" y="5718400"/>
            <a:chExt cx="601300" cy="1873750"/>
          </a:xfrm>
        </p:grpSpPr>
        <p:sp>
          <p:nvSpPr>
            <p:cNvPr id="195" name="Google Shape;195;p15"/>
            <p:cNvSpPr/>
            <p:nvPr/>
          </p:nvSpPr>
          <p:spPr>
            <a:xfrm>
              <a:off x="4020125" y="5718400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855225" y="5894300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5"/>
          <p:cNvSpPr/>
          <p:nvPr/>
        </p:nvSpPr>
        <p:spPr>
          <a:xfrm rot="-2161609">
            <a:off x="7787048" y="4718599"/>
            <a:ext cx="148961" cy="301790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5"/>
          <p:cNvSpPr/>
          <p:nvPr/>
        </p:nvSpPr>
        <p:spPr>
          <a:xfrm rot="-2161533">
            <a:off x="476707" y="-166233"/>
            <a:ext cx="179966" cy="364562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/>
          <p:nvPr/>
        </p:nvSpPr>
        <p:spPr>
          <a:xfrm>
            <a:off x="0" y="2636951"/>
            <a:ext cx="3076260" cy="2505090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7"/>
          <p:cNvSpPr txBox="1">
            <a:spLocks noGrp="1"/>
          </p:cNvSpPr>
          <p:nvPr>
            <p:ph type="title"/>
          </p:nvPr>
        </p:nvSpPr>
        <p:spPr>
          <a:xfrm>
            <a:off x="3995975" y="1540500"/>
            <a:ext cx="322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231" name="Google Shape;231;p17"/>
          <p:cNvGrpSpPr/>
          <p:nvPr/>
        </p:nvGrpSpPr>
        <p:grpSpPr>
          <a:xfrm rot="3680395">
            <a:off x="-190691" y="2288046"/>
            <a:ext cx="1055996" cy="1392243"/>
            <a:chOff x="4326425" y="5583250"/>
            <a:chExt cx="744150" cy="981100"/>
          </a:xfrm>
        </p:grpSpPr>
        <p:sp>
          <p:nvSpPr>
            <p:cNvPr id="232" name="Google Shape;232;p17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17"/>
          <p:cNvSpPr/>
          <p:nvPr/>
        </p:nvSpPr>
        <p:spPr>
          <a:xfrm rot="1078197">
            <a:off x="221307" y="1991058"/>
            <a:ext cx="142844" cy="302806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7"/>
          <p:cNvSpPr/>
          <p:nvPr/>
        </p:nvSpPr>
        <p:spPr>
          <a:xfrm rot="-2700996">
            <a:off x="414073" y="3787515"/>
            <a:ext cx="142836" cy="302854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17"/>
          <p:cNvGrpSpPr/>
          <p:nvPr/>
        </p:nvGrpSpPr>
        <p:grpSpPr>
          <a:xfrm rot="6677660">
            <a:off x="-188158" y="4000393"/>
            <a:ext cx="838354" cy="1528002"/>
            <a:chOff x="-214625" y="3943775"/>
            <a:chExt cx="458725" cy="836125"/>
          </a:xfrm>
        </p:grpSpPr>
        <p:sp>
          <p:nvSpPr>
            <p:cNvPr id="260" name="Google Shape;260;p17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7"/>
          <p:cNvGrpSpPr/>
          <p:nvPr/>
        </p:nvGrpSpPr>
        <p:grpSpPr>
          <a:xfrm rot="-7119607">
            <a:off x="8140784" y="1533000"/>
            <a:ext cx="1192532" cy="1572255"/>
            <a:chOff x="4326425" y="5583250"/>
            <a:chExt cx="744150" cy="981100"/>
          </a:xfrm>
        </p:grpSpPr>
        <p:sp>
          <p:nvSpPr>
            <p:cNvPr id="273" name="Google Shape;273;p17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7"/>
          <p:cNvSpPr/>
          <p:nvPr/>
        </p:nvSpPr>
        <p:spPr>
          <a:xfrm rot="8099118">
            <a:off x="8322555" y="1069855"/>
            <a:ext cx="161313" cy="342033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17"/>
          <p:cNvGrpSpPr/>
          <p:nvPr/>
        </p:nvGrpSpPr>
        <p:grpSpPr>
          <a:xfrm rot="-4122382">
            <a:off x="8217402" y="-554200"/>
            <a:ext cx="946762" cy="1725600"/>
            <a:chOff x="-214625" y="3943775"/>
            <a:chExt cx="458725" cy="836125"/>
          </a:xfrm>
        </p:grpSpPr>
        <p:sp>
          <p:nvSpPr>
            <p:cNvPr id="300" name="Google Shape;300;p17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17"/>
          <p:cNvGrpSpPr/>
          <p:nvPr/>
        </p:nvGrpSpPr>
        <p:grpSpPr>
          <a:xfrm rot="2700000">
            <a:off x="25736" y="1107176"/>
            <a:ext cx="335951" cy="975435"/>
            <a:chOff x="1460575" y="5630575"/>
            <a:chExt cx="645350" cy="1873775"/>
          </a:xfrm>
        </p:grpSpPr>
        <p:sp>
          <p:nvSpPr>
            <p:cNvPr id="313" name="Google Shape;313;p17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17"/>
          <p:cNvGrpSpPr/>
          <p:nvPr/>
        </p:nvGrpSpPr>
        <p:grpSpPr>
          <a:xfrm rot="-2306939">
            <a:off x="8852116" y="3084682"/>
            <a:ext cx="432781" cy="1256581"/>
            <a:chOff x="1460575" y="5630575"/>
            <a:chExt cx="645350" cy="1873775"/>
          </a:xfrm>
        </p:grpSpPr>
        <p:sp>
          <p:nvSpPr>
            <p:cNvPr id="316" name="Google Shape;316;p17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17"/>
          <p:cNvGrpSpPr/>
          <p:nvPr/>
        </p:nvGrpSpPr>
        <p:grpSpPr>
          <a:xfrm rot="-8100000">
            <a:off x="5835549" y="-392970"/>
            <a:ext cx="831808" cy="1516031"/>
            <a:chOff x="-214625" y="3943775"/>
            <a:chExt cx="458725" cy="836125"/>
          </a:xfrm>
        </p:grpSpPr>
        <p:sp>
          <p:nvSpPr>
            <p:cNvPr id="319" name="Google Shape;319;p17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17"/>
          <p:cNvSpPr txBox="1">
            <a:spLocks noGrp="1"/>
          </p:cNvSpPr>
          <p:nvPr>
            <p:ph type="subTitle" idx="1"/>
          </p:nvPr>
        </p:nvSpPr>
        <p:spPr>
          <a:xfrm>
            <a:off x="3996875" y="2187000"/>
            <a:ext cx="3227700" cy="16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 txBox="1">
            <a:spLocks noGrp="1"/>
          </p:cNvSpPr>
          <p:nvPr>
            <p:ph type="ctrTitle"/>
          </p:nvPr>
        </p:nvSpPr>
        <p:spPr>
          <a:xfrm>
            <a:off x="4481525" y="1000300"/>
            <a:ext cx="39492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subTitle" idx="1"/>
          </p:nvPr>
        </p:nvSpPr>
        <p:spPr>
          <a:xfrm>
            <a:off x="4481525" y="3429209"/>
            <a:ext cx="24807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5" name="Google Shape;335;p18"/>
          <p:cNvSpPr txBox="1">
            <a:spLocks noGrp="1"/>
          </p:cNvSpPr>
          <p:nvPr>
            <p:ph type="title" idx="2"/>
          </p:nvPr>
        </p:nvSpPr>
        <p:spPr>
          <a:xfrm>
            <a:off x="3246025" y="1220625"/>
            <a:ext cx="9825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6" name="Google Shape;336;p18"/>
          <p:cNvSpPr/>
          <p:nvPr/>
        </p:nvSpPr>
        <p:spPr>
          <a:xfrm>
            <a:off x="0" y="1000301"/>
            <a:ext cx="3357407" cy="4143255"/>
          </a:xfrm>
          <a:custGeom>
            <a:avLst/>
            <a:gdLst/>
            <a:ahLst/>
            <a:cxnLst/>
            <a:rect l="l" t="t" r="r" b="b"/>
            <a:pathLst>
              <a:path w="40328" h="61782" extrusionOk="0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18"/>
          <p:cNvGrpSpPr/>
          <p:nvPr/>
        </p:nvGrpSpPr>
        <p:grpSpPr>
          <a:xfrm rot="-4179738" flipH="1">
            <a:off x="-283790" y="3876483"/>
            <a:ext cx="946744" cy="1725645"/>
            <a:chOff x="-214625" y="3943775"/>
            <a:chExt cx="458725" cy="836125"/>
          </a:xfrm>
        </p:grpSpPr>
        <p:sp>
          <p:nvSpPr>
            <p:cNvPr id="338" name="Google Shape;338;p18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18"/>
          <p:cNvGrpSpPr/>
          <p:nvPr/>
        </p:nvGrpSpPr>
        <p:grpSpPr>
          <a:xfrm rot="-872858">
            <a:off x="-204885" y="1299567"/>
            <a:ext cx="1247406" cy="2528100"/>
            <a:chOff x="1803775" y="5029925"/>
            <a:chExt cx="655775" cy="1329050"/>
          </a:xfrm>
        </p:grpSpPr>
        <p:sp>
          <p:nvSpPr>
            <p:cNvPr id="351" name="Google Shape;351;p18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8"/>
          <p:cNvSpPr/>
          <p:nvPr/>
        </p:nvSpPr>
        <p:spPr>
          <a:xfrm rot="-869022" flipH="1">
            <a:off x="226808" y="3734638"/>
            <a:ext cx="384006" cy="315819"/>
          </a:xfrm>
          <a:custGeom>
            <a:avLst/>
            <a:gdLst/>
            <a:ahLst/>
            <a:cxnLst/>
            <a:rect l="l" t="t" r="r" b="b"/>
            <a:pathLst>
              <a:path w="9585" h="7883" extrusionOk="0">
                <a:moveTo>
                  <a:pt x="0" y="0"/>
                </a:moveTo>
                <a:cubicBezTo>
                  <a:pt x="846" y="1524"/>
                  <a:pt x="2310" y="2643"/>
                  <a:pt x="3679" y="3691"/>
                </a:cubicBezTo>
                <a:cubicBezTo>
                  <a:pt x="5608" y="5215"/>
                  <a:pt x="7477" y="6656"/>
                  <a:pt x="9585" y="7882"/>
                </a:cubicBezTo>
                <a:cubicBezTo>
                  <a:pt x="7858" y="3941"/>
                  <a:pt x="4989" y="9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18"/>
          <p:cNvGrpSpPr/>
          <p:nvPr/>
        </p:nvGrpSpPr>
        <p:grpSpPr>
          <a:xfrm rot="1525285">
            <a:off x="278555" y="560189"/>
            <a:ext cx="280526" cy="814509"/>
            <a:chOff x="1460575" y="5630575"/>
            <a:chExt cx="645350" cy="1873775"/>
          </a:xfrm>
        </p:grpSpPr>
        <p:sp>
          <p:nvSpPr>
            <p:cNvPr id="364" name="Google Shape;364;p18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18"/>
          <p:cNvSpPr/>
          <p:nvPr/>
        </p:nvSpPr>
        <p:spPr>
          <a:xfrm rot="-2701011">
            <a:off x="249987" y="192705"/>
            <a:ext cx="93762" cy="198803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p18"/>
          <p:cNvGrpSpPr/>
          <p:nvPr/>
        </p:nvGrpSpPr>
        <p:grpSpPr>
          <a:xfrm rot="1659831">
            <a:off x="1236204" y="4449116"/>
            <a:ext cx="392812" cy="1140530"/>
            <a:chOff x="1460575" y="5630575"/>
            <a:chExt cx="645350" cy="1873775"/>
          </a:xfrm>
        </p:grpSpPr>
        <p:sp>
          <p:nvSpPr>
            <p:cNvPr id="368" name="Google Shape;368;p18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p18"/>
          <p:cNvSpPr/>
          <p:nvPr/>
        </p:nvSpPr>
        <p:spPr>
          <a:xfrm rot="10800000">
            <a:off x="7062066" y="101"/>
            <a:ext cx="2081938" cy="1695352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"/>
          <p:cNvSpPr txBox="1">
            <a:spLocks noGrp="1"/>
          </p:cNvSpPr>
          <p:nvPr>
            <p:ph type="title"/>
          </p:nvPr>
        </p:nvSpPr>
        <p:spPr>
          <a:xfrm>
            <a:off x="713275" y="950675"/>
            <a:ext cx="368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body" idx="1"/>
          </p:nvPr>
        </p:nvSpPr>
        <p:spPr>
          <a:xfrm>
            <a:off x="713275" y="1658123"/>
            <a:ext cx="36822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/>
            </a:lvl1pPr>
            <a:lvl2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○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■"/>
              <a:defRPr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○"/>
              <a:defRPr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■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●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○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374" name="Google Shape;374;p19"/>
          <p:cNvSpPr/>
          <p:nvPr/>
        </p:nvSpPr>
        <p:spPr>
          <a:xfrm flipH="1">
            <a:off x="4607222" y="0"/>
            <a:ext cx="4536778" cy="5143452"/>
          </a:xfrm>
          <a:custGeom>
            <a:avLst/>
            <a:gdLst/>
            <a:ahLst/>
            <a:cxnLst/>
            <a:rect l="l" t="t" r="r" b="b"/>
            <a:pathLst>
              <a:path w="53555" h="53365" extrusionOk="0">
                <a:moveTo>
                  <a:pt x="0" y="1"/>
                </a:moveTo>
                <a:lnTo>
                  <a:pt x="0" y="53364"/>
                </a:lnTo>
                <a:lnTo>
                  <a:pt x="40874" y="53364"/>
                </a:lnTo>
                <a:cubicBezTo>
                  <a:pt x="43208" y="50650"/>
                  <a:pt x="45268" y="47590"/>
                  <a:pt x="46947" y="44256"/>
                </a:cubicBezTo>
                <a:cubicBezTo>
                  <a:pt x="51269" y="35636"/>
                  <a:pt x="53555" y="25206"/>
                  <a:pt x="50138" y="15693"/>
                </a:cubicBezTo>
                <a:cubicBezTo>
                  <a:pt x="48018" y="9811"/>
                  <a:pt x="44946" y="4442"/>
                  <a:pt x="411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0" y="2419350"/>
            <a:ext cx="9144085" cy="2724190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1186075" y="3629482"/>
            <a:ext cx="2948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subTitle" idx="2"/>
          </p:nvPr>
        </p:nvSpPr>
        <p:spPr>
          <a:xfrm>
            <a:off x="5025829" y="3629482"/>
            <a:ext cx="293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title" idx="3"/>
          </p:nvPr>
        </p:nvSpPr>
        <p:spPr>
          <a:xfrm>
            <a:off x="1189284" y="3311600"/>
            <a:ext cx="2945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5010837" y="3311600"/>
            <a:ext cx="2948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 txBox="1">
            <a:spLocks noGrp="1"/>
          </p:cNvSpPr>
          <p:nvPr>
            <p:ph type="subTitle" idx="1"/>
          </p:nvPr>
        </p:nvSpPr>
        <p:spPr>
          <a:xfrm>
            <a:off x="4423825" y="1451475"/>
            <a:ext cx="4006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4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4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4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4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4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4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4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400" b="1"/>
            </a:lvl9pPr>
          </a:lstStyle>
          <a:p>
            <a:endParaRPr/>
          </a:p>
        </p:txBody>
      </p:sp>
      <p:sp>
        <p:nvSpPr>
          <p:cNvPr id="384" name="Google Shape;384;p21"/>
          <p:cNvSpPr txBox="1">
            <a:spLocks noGrp="1"/>
          </p:cNvSpPr>
          <p:nvPr>
            <p:ph type="title"/>
          </p:nvPr>
        </p:nvSpPr>
        <p:spPr>
          <a:xfrm>
            <a:off x="4423975" y="3271450"/>
            <a:ext cx="4006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5" name="Google Shape;385;p21"/>
          <p:cNvSpPr/>
          <p:nvPr/>
        </p:nvSpPr>
        <p:spPr>
          <a:xfrm rot="10800000" flipH="1">
            <a:off x="-1" y="148"/>
            <a:ext cx="1871343" cy="1523852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1"/>
          <p:cNvSpPr/>
          <p:nvPr/>
        </p:nvSpPr>
        <p:spPr>
          <a:xfrm rot="-5400000">
            <a:off x="6931819" y="2931355"/>
            <a:ext cx="1072926" cy="3351365"/>
          </a:xfrm>
          <a:custGeom>
            <a:avLst/>
            <a:gdLst/>
            <a:ahLst/>
            <a:cxnLst/>
            <a:rect l="l" t="t" r="r" b="b"/>
            <a:pathLst>
              <a:path w="40328" h="61782" extrusionOk="0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>
            <a:spLocks noGrp="1"/>
          </p:cNvSpPr>
          <p:nvPr>
            <p:ph type="title"/>
          </p:nvPr>
        </p:nvSpPr>
        <p:spPr>
          <a:xfrm>
            <a:off x="1700700" y="2231150"/>
            <a:ext cx="5742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89" name="Google Shape;389;p22"/>
          <p:cNvGrpSpPr/>
          <p:nvPr/>
        </p:nvGrpSpPr>
        <p:grpSpPr>
          <a:xfrm rot="4458764">
            <a:off x="-461165" y="-607722"/>
            <a:ext cx="2631211" cy="2631752"/>
            <a:chOff x="494881" y="2817896"/>
            <a:chExt cx="2631079" cy="2631620"/>
          </a:xfrm>
        </p:grpSpPr>
        <p:grpSp>
          <p:nvGrpSpPr>
            <p:cNvPr id="390" name="Google Shape;390;p22"/>
            <p:cNvGrpSpPr/>
            <p:nvPr/>
          </p:nvGrpSpPr>
          <p:grpSpPr>
            <a:xfrm rot="-872865">
              <a:off x="758334" y="2920738"/>
              <a:ext cx="1104590" cy="2238658"/>
              <a:chOff x="1803775" y="5029925"/>
              <a:chExt cx="655775" cy="1329050"/>
            </a:xfrm>
          </p:grpSpPr>
          <p:sp>
            <p:nvSpPr>
              <p:cNvPr id="391" name="Google Shape;391;p22"/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26344" extrusionOk="0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23430" extrusionOk="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22"/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22335" extrusionOk="0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2"/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1852" extrusionOk="0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23254" extrusionOk="0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2"/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avLst/>
                <a:gdLst/>
                <a:ahLst/>
                <a:cxnLst/>
                <a:rect l="l" t="t" r="r" b="b"/>
                <a:pathLst>
                  <a:path w="15825" h="17473" extrusionOk="0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2"/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53162" extrusionOk="0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2884" extrusionOk="0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1027" extrusionOk="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avLst/>
                <a:gdLst/>
                <a:ahLst/>
                <a:cxnLst/>
                <a:rect l="l" t="t" r="r" b="b"/>
                <a:pathLst>
                  <a:path w="24980" h="22146" extrusionOk="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2"/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22790" extrusionOk="0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2" name="Google Shape;402;p22"/>
            <p:cNvGrpSpPr/>
            <p:nvPr/>
          </p:nvGrpSpPr>
          <p:grpSpPr>
            <a:xfrm rot="2700000">
              <a:off x="2022628" y="4043249"/>
              <a:ext cx="736574" cy="1342446"/>
              <a:chOff x="-214625" y="3943775"/>
              <a:chExt cx="458725" cy="836125"/>
            </a:xfrm>
          </p:grpSpPr>
          <p:sp>
            <p:nvSpPr>
              <p:cNvPr id="403" name="Google Shape;403;p22"/>
              <p:cNvSpPr/>
              <p:nvPr/>
            </p:nvSpPr>
            <p:spPr>
              <a:xfrm>
                <a:off x="-114025" y="3943775"/>
                <a:ext cx="195000" cy="501875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20075" extrusionOk="0">
                    <a:moveTo>
                      <a:pt x="4323" y="0"/>
                    </a:moveTo>
                    <a:cubicBezTo>
                      <a:pt x="2204" y="3013"/>
                      <a:pt x="1" y="6299"/>
                      <a:pt x="84" y="9978"/>
                    </a:cubicBezTo>
                    <a:cubicBezTo>
                      <a:pt x="120" y="11918"/>
                      <a:pt x="811" y="13800"/>
                      <a:pt x="1596" y="15586"/>
                    </a:cubicBezTo>
                    <a:cubicBezTo>
                      <a:pt x="2335" y="17217"/>
                      <a:pt x="3168" y="18872"/>
                      <a:pt x="4490" y="20074"/>
                    </a:cubicBezTo>
                    <a:cubicBezTo>
                      <a:pt x="4454" y="18991"/>
                      <a:pt x="5156" y="18205"/>
                      <a:pt x="5680" y="17252"/>
                    </a:cubicBezTo>
                    <a:cubicBezTo>
                      <a:pt x="6811" y="15193"/>
                      <a:pt x="7800" y="12930"/>
                      <a:pt x="7538" y="10597"/>
                    </a:cubicBezTo>
                    <a:cubicBezTo>
                      <a:pt x="7371" y="9216"/>
                      <a:pt x="6776" y="7918"/>
                      <a:pt x="6252" y="6620"/>
                    </a:cubicBezTo>
                    <a:cubicBezTo>
                      <a:pt x="5394" y="4453"/>
                      <a:pt x="4692" y="2322"/>
                      <a:pt x="4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2"/>
              <p:cNvSpPr/>
              <p:nvPr/>
            </p:nvSpPr>
            <p:spPr>
              <a:xfrm>
                <a:off x="64875" y="4296800"/>
                <a:ext cx="179225" cy="32742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13097" extrusionOk="0">
                    <a:moveTo>
                      <a:pt x="6787" y="0"/>
                    </a:moveTo>
                    <a:cubicBezTo>
                      <a:pt x="5692" y="2536"/>
                      <a:pt x="2810" y="3798"/>
                      <a:pt x="1322" y="6120"/>
                    </a:cubicBezTo>
                    <a:cubicBezTo>
                      <a:pt x="1" y="8192"/>
                      <a:pt x="12" y="11049"/>
                      <a:pt x="1358" y="13097"/>
                    </a:cubicBezTo>
                    <a:cubicBezTo>
                      <a:pt x="1703" y="12502"/>
                      <a:pt x="2287" y="12109"/>
                      <a:pt x="2846" y="11704"/>
                    </a:cubicBezTo>
                    <a:cubicBezTo>
                      <a:pt x="4680" y="10406"/>
                      <a:pt x="6299" y="8632"/>
                      <a:pt x="6751" y="6429"/>
                    </a:cubicBezTo>
                    <a:cubicBezTo>
                      <a:pt x="7168" y="4429"/>
                      <a:pt x="6561" y="2048"/>
                      <a:pt x="6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2"/>
              <p:cNvSpPr/>
              <p:nvPr/>
            </p:nvSpPr>
            <p:spPr>
              <a:xfrm>
                <a:off x="-214625" y="4372100"/>
                <a:ext cx="233975" cy="263550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105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82" y="2548"/>
                      <a:pt x="810" y="5168"/>
                      <a:pt x="2168" y="7346"/>
                    </a:cubicBezTo>
                    <a:cubicBezTo>
                      <a:pt x="2620" y="8049"/>
                      <a:pt x="3156" y="8704"/>
                      <a:pt x="3846" y="9132"/>
                    </a:cubicBezTo>
                    <a:cubicBezTo>
                      <a:pt x="4596" y="9585"/>
                      <a:pt x="5477" y="9775"/>
                      <a:pt x="6323" y="9954"/>
                    </a:cubicBezTo>
                    <a:cubicBezTo>
                      <a:pt x="7024" y="10104"/>
                      <a:pt x="8138" y="10541"/>
                      <a:pt x="8942" y="10541"/>
                    </a:cubicBezTo>
                    <a:cubicBezTo>
                      <a:pt x="9094" y="10541"/>
                      <a:pt x="9234" y="10526"/>
                      <a:pt x="9359" y="10490"/>
                    </a:cubicBezTo>
                    <a:cubicBezTo>
                      <a:pt x="8180" y="8204"/>
                      <a:pt x="7037" y="5465"/>
                      <a:pt x="5299" y="3525"/>
                    </a:cubicBezTo>
                    <a:cubicBezTo>
                      <a:pt x="3870" y="1929"/>
                      <a:pt x="1906" y="95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2"/>
              <p:cNvSpPr/>
              <p:nvPr/>
            </p:nvSpPr>
            <p:spPr>
              <a:xfrm>
                <a:off x="-32750" y="3943775"/>
                <a:ext cx="219700" cy="83612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33445" extrusionOk="0">
                    <a:moveTo>
                      <a:pt x="1072" y="0"/>
                    </a:moveTo>
                    <a:cubicBezTo>
                      <a:pt x="858" y="1489"/>
                      <a:pt x="679" y="2965"/>
                      <a:pt x="536" y="4453"/>
                    </a:cubicBezTo>
                    <a:cubicBezTo>
                      <a:pt x="369" y="5941"/>
                      <a:pt x="250" y="7430"/>
                      <a:pt x="167" y="8918"/>
                    </a:cubicBezTo>
                    <a:cubicBezTo>
                      <a:pt x="0" y="11906"/>
                      <a:pt x="60" y="14907"/>
                      <a:pt x="524" y="17883"/>
                    </a:cubicBezTo>
                    <a:cubicBezTo>
                      <a:pt x="1012" y="20848"/>
                      <a:pt x="1870" y="23765"/>
                      <a:pt x="3227" y="26444"/>
                    </a:cubicBezTo>
                    <a:cubicBezTo>
                      <a:pt x="3917" y="27789"/>
                      <a:pt x="4703" y="29063"/>
                      <a:pt x="5620" y="30254"/>
                    </a:cubicBezTo>
                    <a:cubicBezTo>
                      <a:pt x="6561" y="31433"/>
                      <a:pt x="7608" y="32516"/>
                      <a:pt x="8787" y="33445"/>
                    </a:cubicBezTo>
                    <a:cubicBezTo>
                      <a:pt x="7668" y="32445"/>
                      <a:pt x="6668" y="31326"/>
                      <a:pt x="5811" y="30123"/>
                    </a:cubicBezTo>
                    <a:cubicBezTo>
                      <a:pt x="4930" y="28920"/>
                      <a:pt x="4179" y="27635"/>
                      <a:pt x="3536" y="26301"/>
                    </a:cubicBezTo>
                    <a:cubicBezTo>
                      <a:pt x="2274" y="23622"/>
                      <a:pt x="1417" y="20753"/>
                      <a:pt x="965" y="17812"/>
                    </a:cubicBezTo>
                    <a:cubicBezTo>
                      <a:pt x="477" y="14883"/>
                      <a:pt x="417" y="11906"/>
                      <a:pt x="512" y="8930"/>
                    </a:cubicBezTo>
                    <a:cubicBezTo>
                      <a:pt x="548" y="7442"/>
                      <a:pt x="643" y="5953"/>
                      <a:pt x="739" y="446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2"/>
              <p:cNvSpPr/>
              <p:nvPr/>
            </p:nvSpPr>
            <p:spPr>
              <a:xfrm>
                <a:off x="-214625" y="4297375"/>
                <a:ext cx="450675" cy="395925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5837" extrusionOk="0">
                    <a:moveTo>
                      <a:pt x="17979" y="1"/>
                    </a:moveTo>
                    <a:lnTo>
                      <a:pt x="17979" y="1"/>
                    </a:lnTo>
                    <a:cubicBezTo>
                      <a:pt x="17920" y="1394"/>
                      <a:pt x="17431" y="2704"/>
                      <a:pt x="16812" y="3930"/>
                    </a:cubicBezTo>
                    <a:cubicBezTo>
                      <a:pt x="16217" y="5144"/>
                      <a:pt x="15443" y="6287"/>
                      <a:pt x="14669" y="7442"/>
                    </a:cubicBezTo>
                    <a:cubicBezTo>
                      <a:pt x="13895" y="8585"/>
                      <a:pt x="13169" y="9788"/>
                      <a:pt x="12693" y="11109"/>
                    </a:cubicBezTo>
                    <a:cubicBezTo>
                      <a:pt x="12276" y="12275"/>
                      <a:pt x="12087" y="13514"/>
                      <a:pt x="12134" y="14746"/>
                    </a:cubicBezTo>
                    <a:lnTo>
                      <a:pt x="12134" y="14746"/>
                    </a:lnTo>
                    <a:cubicBezTo>
                      <a:pt x="11083" y="13910"/>
                      <a:pt x="9889" y="13326"/>
                      <a:pt x="8752" y="12705"/>
                    </a:cubicBezTo>
                    <a:cubicBezTo>
                      <a:pt x="8097" y="12348"/>
                      <a:pt x="7466" y="11979"/>
                      <a:pt x="6871" y="11562"/>
                    </a:cubicBezTo>
                    <a:cubicBezTo>
                      <a:pt x="6275" y="11145"/>
                      <a:pt x="5739" y="10633"/>
                      <a:pt x="5239" y="10121"/>
                    </a:cubicBezTo>
                    <a:cubicBezTo>
                      <a:pt x="4227" y="9062"/>
                      <a:pt x="3358" y="7835"/>
                      <a:pt x="2537" y="6621"/>
                    </a:cubicBezTo>
                    <a:cubicBezTo>
                      <a:pt x="1703" y="5394"/>
                      <a:pt x="905" y="4132"/>
                      <a:pt x="1" y="2977"/>
                    </a:cubicBezTo>
                    <a:lnTo>
                      <a:pt x="1" y="2977"/>
                    </a:lnTo>
                    <a:cubicBezTo>
                      <a:pt x="834" y="4204"/>
                      <a:pt x="1572" y="5490"/>
                      <a:pt x="2382" y="6764"/>
                    </a:cubicBezTo>
                    <a:cubicBezTo>
                      <a:pt x="3168" y="8014"/>
                      <a:pt x="3989" y="9264"/>
                      <a:pt x="5001" y="10383"/>
                    </a:cubicBezTo>
                    <a:cubicBezTo>
                      <a:pt x="5501" y="10931"/>
                      <a:pt x="6061" y="11455"/>
                      <a:pt x="6668" y="11907"/>
                    </a:cubicBezTo>
                    <a:cubicBezTo>
                      <a:pt x="7275" y="12348"/>
                      <a:pt x="7918" y="12741"/>
                      <a:pt x="8573" y="13098"/>
                    </a:cubicBezTo>
                    <a:cubicBezTo>
                      <a:pt x="9883" y="13812"/>
                      <a:pt x="11192" y="14491"/>
                      <a:pt x="12276" y="15443"/>
                    </a:cubicBezTo>
                    <a:lnTo>
                      <a:pt x="12705" y="15836"/>
                    </a:lnTo>
                    <a:lnTo>
                      <a:pt x="12645" y="15253"/>
                    </a:lnTo>
                    <a:cubicBezTo>
                      <a:pt x="12502" y="13907"/>
                      <a:pt x="12645" y="12538"/>
                      <a:pt x="13097" y="11264"/>
                    </a:cubicBezTo>
                    <a:cubicBezTo>
                      <a:pt x="13538" y="9978"/>
                      <a:pt x="14252" y="8811"/>
                      <a:pt x="14967" y="7633"/>
                    </a:cubicBezTo>
                    <a:cubicBezTo>
                      <a:pt x="15693" y="6454"/>
                      <a:pt x="16455" y="5275"/>
                      <a:pt x="17027" y="4013"/>
                    </a:cubicBezTo>
                    <a:cubicBezTo>
                      <a:pt x="17574" y="2751"/>
                      <a:pt x="18027" y="1382"/>
                      <a:pt x="17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2"/>
              <p:cNvSpPr/>
              <p:nvPr/>
            </p:nvSpPr>
            <p:spPr>
              <a:xfrm>
                <a:off x="-67875" y="4054800"/>
                <a:ext cx="8932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8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655"/>
                      <a:pt x="274" y="1286"/>
                      <a:pt x="512" y="1905"/>
                    </a:cubicBezTo>
                    <a:cubicBezTo>
                      <a:pt x="774" y="2513"/>
                      <a:pt x="1096" y="3096"/>
                      <a:pt x="1477" y="3644"/>
                    </a:cubicBezTo>
                    <a:lnTo>
                      <a:pt x="1632" y="3870"/>
                    </a:lnTo>
                    <a:lnTo>
                      <a:pt x="1822" y="3691"/>
                    </a:lnTo>
                    <a:cubicBezTo>
                      <a:pt x="2227" y="3298"/>
                      <a:pt x="2560" y="2870"/>
                      <a:pt x="2858" y="2405"/>
                    </a:cubicBezTo>
                    <a:cubicBezTo>
                      <a:pt x="3013" y="2179"/>
                      <a:pt x="3144" y="1929"/>
                      <a:pt x="3263" y="1691"/>
                    </a:cubicBezTo>
                    <a:cubicBezTo>
                      <a:pt x="3382" y="1441"/>
                      <a:pt x="3501" y="1191"/>
                      <a:pt x="3572" y="929"/>
                    </a:cubicBezTo>
                    <a:lnTo>
                      <a:pt x="3572" y="929"/>
                    </a:lnTo>
                    <a:lnTo>
                      <a:pt x="3096" y="1584"/>
                    </a:lnTo>
                    <a:lnTo>
                      <a:pt x="3096" y="1584"/>
                    </a:lnTo>
                    <a:cubicBezTo>
                      <a:pt x="2953" y="1798"/>
                      <a:pt x="2775" y="2001"/>
                      <a:pt x="2608" y="2215"/>
                    </a:cubicBezTo>
                    <a:cubicBezTo>
                      <a:pt x="2323" y="2549"/>
                      <a:pt x="2030" y="2867"/>
                      <a:pt x="1722" y="3169"/>
                    </a:cubicBezTo>
                    <a:lnTo>
                      <a:pt x="1722" y="3169"/>
                    </a:lnTo>
                    <a:cubicBezTo>
                      <a:pt x="1417" y="2702"/>
                      <a:pt x="1126" y="2220"/>
                      <a:pt x="870" y="1739"/>
                    </a:cubicBezTo>
                    <a:cubicBezTo>
                      <a:pt x="572" y="1167"/>
                      <a:pt x="286" y="59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2"/>
              <p:cNvSpPr/>
              <p:nvPr/>
            </p:nvSpPr>
            <p:spPr>
              <a:xfrm>
                <a:off x="-90800" y="4143200"/>
                <a:ext cx="1381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5335" extrusionOk="0">
                    <a:moveTo>
                      <a:pt x="1" y="0"/>
                    </a:moveTo>
                    <a:cubicBezTo>
                      <a:pt x="132" y="453"/>
                      <a:pt x="310" y="882"/>
                      <a:pt x="489" y="1310"/>
                    </a:cubicBezTo>
                    <a:cubicBezTo>
                      <a:pt x="667" y="1739"/>
                      <a:pt x="846" y="2179"/>
                      <a:pt x="1060" y="2596"/>
                    </a:cubicBezTo>
                    <a:cubicBezTo>
                      <a:pt x="1453" y="3441"/>
                      <a:pt x="1918" y="4275"/>
                      <a:pt x="2406" y="5061"/>
                    </a:cubicBezTo>
                    <a:lnTo>
                      <a:pt x="2572" y="5334"/>
                    </a:lnTo>
                    <a:lnTo>
                      <a:pt x="2763" y="5096"/>
                    </a:lnTo>
                    <a:cubicBezTo>
                      <a:pt x="3322" y="4418"/>
                      <a:pt x="3858" y="3715"/>
                      <a:pt x="4311" y="2989"/>
                    </a:cubicBezTo>
                    <a:cubicBezTo>
                      <a:pt x="4549" y="2620"/>
                      <a:pt x="4763" y="2251"/>
                      <a:pt x="4966" y="1858"/>
                    </a:cubicBezTo>
                    <a:cubicBezTo>
                      <a:pt x="5168" y="1477"/>
                      <a:pt x="5358" y="1084"/>
                      <a:pt x="5525" y="679"/>
                    </a:cubicBezTo>
                    <a:lnTo>
                      <a:pt x="5525" y="679"/>
                    </a:lnTo>
                    <a:cubicBezTo>
                      <a:pt x="5287" y="1048"/>
                      <a:pt x="5049" y="1417"/>
                      <a:pt x="4787" y="1763"/>
                    </a:cubicBezTo>
                    <a:cubicBezTo>
                      <a:pt x="4537" y="2120"/>
                      <a:pt x="4287" y="2453"/>
                      <a:pt x="4037" y="2798"/>
                    </a:cubicBezTo>
                    <a:cubicBezTo>
                      <a:pt x="3578" y="3403"/>
                      <a:pt x="3110" y="3990"/>
                      <a:pt x="2633" y="4566"/>
                    </a:cubicBezTo>
                    <a:lnTo>
                      <a:pt x="2633" y="4566"/>
                    </a:lnTo>
                    <a:cubicBezTo>
                      <a:pt x="2202" y="3867"/>
                      <a:pt x="1781" y="3159"/>
                      <a:pt x="1370" y="24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-80675" y="4247375"/>
                <a:ext cx="136350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442" extrusionOk="0">
                    <a:moveTo>
                      <a:pt x="5453" y="1"/>
                    </a:moveTo>
                    <a:lnTo>
                      <a:pt x="5453" y="1"/>
                    </a:lnTo>
                    <a:cubicBezTo>
                      <a:pt x="4942" y="691"/>
                      <a:pt x="4430" y="1358"/>
                      <a:pt x="3894" y="2013"/>
                    </a:cubicBezTo>
                    <a:cubicBezTo>
                      <a:pt x="3632" y="2358"/>
                      <a:pt x="3358" y="2668"/>
                      <a:pt x="3096" y="2989"/>
                    </a:cubicBezTo>
                    <a:lnTo>
                      <a:pt x="2449" y="3758"/>
                    </a:lnTo>
                    <a:lnTo>
                      <a:pt x="2449" y="3758"/>
                    </a:lnTo>
                    <a:lnTo>
                      <a:pt x="1310" y="2382"/>
                    </a:lnTo>
                    <a:cubicBezTo>
                      <a:pt x="870" y="1858"/>
                      <a:pt x="441" y="1322"/>
                      <a:pt x="0" y="810"/>
                    </a:cubicBezTo>
                    <a:lnTo>
                      <a:pt x="0" y="810"/>
                    </a:lnTo>
                    <a:cubicBezTo>
                      <a:pt x="298" y="1429"/>
                      <a:pt x="655" y="2013"/>
                      <a:pt x="1036" y="2572"/>
                    </a:cubicBezTo>
                    <a:cubicBezTo>
                      <a:pt x="1405" y="3156"/>
                      <a:pt x="1822" y="3703"/>
                      <a:pt x="2263" y="4239"/>
                    </a:cubicBezTo>
                    <a:lnTo>
                      <a:pt x="2417" y="4442"/>
                    </a:lnTo>
                    <a:lnTo>
                      <a:pt x="2596" y="4239"/>
                    </a:lnTo>
                    <a:cubicBezTo>
                      <a:pt x="2894" y="3930"/>
                      <a:pt x="3167" y="3584"/>
                      <a:pt x="3429" y="3263"/>
                    </a:cubicBezTo>
                    <a:cubicBezTo>
                      <a:pt x="3703" y="2930"/>
                      <a:pt x="3953" y="2596"/>
                      <a:pt x="4191" y="2239"/>
                    </a:cubicBezTo>
                    <a:cubicBezTo>
                      <a:pt x="4680" y="1525"/>
                      <a:pt x="5120" y="786"/>
                      <a:pt x="5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2"/>
              <p:cNvSpPr/>
              <p:nvPr/>
            </p:nvSpPr>
            <p:spPr>
              <a:xfrm>
                <a:off x="164900" y="4391450"/>
                <a:ext cx="61025" cy="77100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3084" extrusionOk="0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41" y="441"/>
                      <a:pt x="310" y="893"/>
                      <a:pt x="191" y="1358"/>
                    </a:cubicBezTo>
                    <a:cubicBezTo>
                      <a:pt x="95" y="1810"/>
                      <a:pt x="36" y="2274"/>
                      <a:pt x="12" y="2751"/>
                    </a:cubicBezTo>
                    <a:lnTo>
                      <a:pt x="0" y="3084"/>
                    </a:lnTo>
                    <a:lnTo>
                      <a:pt x="0" y="3084"/>
                    </a:lnTo>
                    <a:lnTo>
                      <a:pt x="310" y="2989"/>
                    </a:lnTo>
                    <a:cubicBezTo>
                      <a:pt x="691" y="2870"/>
                      <a:pt x="1084" y="2739"/>
                      <a:pt x="1441" y="2548"/>
                    </a:cubicBezTo>
                    <a:cubicBezTo>
                      <a:pt x="1798" y="2346"/>
                      <a:pt x="2143" y="2120"/>
                      <a:pt x="2441" y="1846"/>
                    </a:cubicBezTo>
                    <a:lnTo>
                      <a:pt x="2441" y="1846"/>
                    </a:lnTo>
                    <a:cubicBezTo>
                      <a:pt x="2048" y="1989"/>
                      <a:pt x="1679" y="2108"/>
                      <a:pt x="1310" y="2227"/>
                    </a:cubicBezTo>
                    <a:lnTo>
                      <a:pt x="502" y="2465"/>
                    </a:lnTo>
                    <a:lnTo>
                      <a:pt x="502" y="2465"/>
                    </a:lnTo>
                    <a:cubicBezTo>
                      <a:pt x="528" y="2112"/>
                      <a:pt x="553" y="1761"/>
                      <a:pt x="572" y="1417"/>
                    </a:cubicBezTo>
                    <a:cubicBezTo>
                      <a:pt x="607" y="941"/>
                      <a:pt x="631" y="476"/>
                      <a:pt x="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2"/>
              <p:cNvSpPr/>
              <p:nvPr/>
            </p:nvSpPr>
            <p:spPr>
              <a:xfrm>
                <a:off x="119050" y="4444725"/>
                <a:ext cx="8307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930" extrusionOk="0">
                    <a:moveTo>
                      <a:pt x="239" y="0"/>
                    </a:moveTo>
                    <a:cubicBezTo>
                      <a:pt x="108" y="596"/>
                      <a:pt x="48" y="1203"/>
                      <a:pt x="36" y="1810"/>
                    </a:cubicBezTo>
                    <a:cubicBezTo>
                      <a:pt x="1" y="2417"/>
                      <a:pt x="36" y="3013"/>
                      <a:pt x="96" y="3632"/>
                    </a:cubicBezTo>
                    <a:lnTo>
                      <a:pt x="120" y="3930"/>
                    </a:lnTo>
                    <a:lnTo>
                      <a:pt x="405" y="3822"/>
                    </a:lnTo>
                    <a:cubicBezTo>
                      <a:pt x="941" y="3632"/>
                      <a:pt x="1453" y="3394"/>
                      <a:pt x="1953" y="3108"/>
                    </a:cubicBezTo>
                    <a:cubicBezTo>
                      <a:pt x="2441" y="2822"/>
                      <a:pt x="2906" y="2477"/>
                      <a:pt x="3322" y="2096"/>
                    </a:cubicBezTo>
                    <a:lnTo>
                      <a:pt x="3322" y="2096"/>
                    </a:lnTo>
                    <a:cubicBezTo>
                      <a:pt x="2798" y="2346"/>
                      <a:pt x="2287" y="2572"/>
                      <a:pt x="1786" y="2798"/>
                    </a:cubicBezTo>
                    <a:cubicBezTo>
                      <a:pt x="1367" y="2964"/>
                      <a:pt x="947" y="3138"/>
                      <a:pt x="521" y="3294"/>
                    </a:cubicBezTo>
                    <a:lnTo>
                      <a:pt x="521" y="3294"/>
                    </a:lnTo>
                    <a:cubicBezTo>
                      <a:pt x="477" y="2795"/>
                      <a:pt x="445" y="2297"/>
                      <a:pt x="405" y="1798"/>
                    </a:cubicBezTo>
                    <a:cubicBezTo>
                      <a:pt x="358" y="1203"/>
                      <a:pt x="310" y="608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-177425" y="4447700"/>
                <a:ext cx="646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228" extrusionOk="0">
                    <a:moveTo>
                      <a:pt x="2204" y="1"/>
                    </a:moveTo>
                    <a:lnTo>
                      <a:pt x="2168" y="1405"/>
                    </a:lnTo>
                    <a:cubicBezTo>
                      <a:pt x="2159" y="1730"/>
                      <a:pt x="2151" y="2056"/>
                      <a:pt x="2135" y="2381"/>
                    </a:cubicBezTo>
                    <a:lnTo>
                      <a:pt x="2135" y="2381"/>
                    </a:lnTo>
                    <a:cubicBezTo>
                      <a:pt x="1857" y="2192"/>
                      <a:pt x="1569" y="2007"/>
                      <a:pt x="1275" y="1822"/>
                    </a:cubicBezTo>
                    <a:cubicBezTo>
                      <a:pt x="858" y="1572"/>
                      <a:pt x="441" y="1334"/>
                      <a:pt x="1" y="1144"/>
                    </a:cubicBezTo>
                    <a:lnTo>
                      <a:pt x="1" y="1144"/>
                    </a:lnTo>
                    <a:cubicBezTo>
                      <a:pt x="322" y="1501"/>
                      <a:pt x="691" y="1810"/>
                      <a:pt x="1049" y="2108"/>
                    </a:cubicBezTo>
                    <a:cubicBezTo>
                      <a:pt x="1430" y="2406"/>
                      <a:pt x="1811" y="2691"/>
                      <a:pt x="2204" y="2977"/>
                    </a:cubicBezTo>
                    <a:lnTo>
                      <a:pt x="2561" y="3227"/>
                    </a:lnTo>
                    <a:lnTo>
                      <a:pt x="2573" y="2810"/>
                    </a:lnTo>
                    <a:cubicBezTo>
                      <a:pt x="2585" y="2334"/>
                      <a:pt x="2585" y="1858"/>
                      <a:pt x="2525" y="1382"/>
                    </a:cubicBezTo>
                    <a:cubicBezTo>
                      <a:pt x="2477" y="917"/>
                      <a:pt x="2382" y="441"/>
                      <a:pt x="2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-128300" y="4497700"/>
                <a:ext cx="7770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728" extrusionOk="0">
                    <a:moveTo>
                      <a:pt x="2263" y="1"/>
                    </a:moveTo>
                    <a:lnTo>
                      <a:pt x="2263" y="1"/>
                    </a:lnTo>
                    <a:cubicBezTo>
                      <a:pt x="2346" y="572"/>
                      <a:pt x="2417" y="1132"/>
                      <a:pt x="2501" y="1703"/>
                    </a:cubicBezTo>
                    <a:cubicBezTo>
                      <a:pt x="2548" y="2141"/>
                      <a:pt x="2596" y="2594"/>
                      <a:pt x="2625" y="3045"/>
                    </a:cubicBezTo>
                    <a:lnTo>
                      <a:pt x="2625" y="3045"/>
                    </a:lnTo>
                    <a:lnTo>
                      <a:pt x="1489" y="2644"/>
                    </a:lnTo>
                    <a:cubicBezTo>
                      <a:pt x="989" y="2477"/>
                      <a:pt x="500" y="2299"/>
                      <a:pt x="0" y="2144"/>
                    </a:cubicBezTo>
                    <a:lnTo>
                      <a:pt x="0" y="2144"/>
                    </a:lnTo>
                    <a:cubicBezTo>
                      <a:pt x="429" y="2465"/>
                      <a:pt x="870" y="2727"/>
                      <a:pt x="1334" y="2977"/>
                    </a:cubicBezTo>
                    <a:cubicBezTo>
                      <a:pt x="1572" y="3096"/>
                      <a:pt x="1810" y="3204"/>
                      <a:pt x="2048" y="3311"/>
                    </a:cubicBezTo>
                    <a:cubicBezTo>
                      <a:pt x="2286" y="3430"/>
                      <a:pt x="2536" y="3513"/>
                      <a:pt x="2775" y="3608"/>
                    </a:cubicBezTo>
                    <a:lnTo>
                      <a:pt x="3108" y="3727"/>
                    </a:lnTo>
                    <a:lnTo>
                      <a:pt x="3096" y="3370"/>
                    </a:lnTo>
                    <a:cubicBezTo>
                      <a:pt x="3060" y="2787"/>
                      <a:pt x="2989" y="2203"/>
                      <a:pt x="2858" y="1644"/>
                    </a:cubicBezTo>
                    <a:cubicBezTo>
                      <a:pt x="2715" y="1072"/>
                      <a:pt x="2525" y="525"/>
                      <a:pt x="2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5" name="Google Shape;415;p22"/>
          <p:cNvGrpSpPr/>
          <p:nvPr/>
        </p:nvGrpSpPr>
        <p:grpSpPr>
          <a:xfrm rot="-7214108">
            <a:off x="7782042" y="3822719"/>
            <a:ext cx="1104614" cy="2238706"/>
            <a:chOff x="1803775" y="5029925"/>
            <a:chExt cx="655775" cy="1329050"/>
          </a:xfrm>
        </p:grpSpPr>
        <p:sp>
          <p:nvSpPr>
            <p:cNvPr id="416" name="Google Shape;416;p22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22"/>
          <p:cNvGrpSpPr/>
          <p:nvPr/>
        </p:nvGrpSpPr>
        <p:grpSpPr>
          <a:xfrm rot="-3641170">
            <a:off x="8690606" y="2998685"/>
            <a:ext cx="736632" cy="1342556"/>
            <a:chOff x="-214625" y="3943775"/>
            <a:chExt cx="458725" cy="836125"/>
          </a:xfrm>
        </p:grpSpPr>
        <p:sp>
          <p:nvSpPr>
            <p:cNvPr id="428" name="Google Shape;428;p22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23"/>
          <p:cNvSpPr txBox="1">
            <a:spLocks noGrp="1"/>
          </p:cNvSpPr>
          <p:nvPr>
            <p:ph type="subTitle" idx="1"/>
          </p:nvPr>
        </p:nvSpPr>
        <p:spPr>
          <a:xfrm>
            <a:off x="713400" y="3519984"/>
            <a:ext cx="248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3" name="Google Shape;443;p23"/>
          <p:cNvSpPr txBox="1">
            <a:spLocks noGrp="1"/>
          </p:cNvSpPr>
          <p:nvPr>
            <p:ph type="title" idx="2"/>
          </p:nvPr>
        </p:nvSpPr>
        <p:spPr>
          <a:xfrm>
            <a:off x="716100" y="3202100"/>
            <a:ext cx="2478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4" name="Google Shape;444;p23"/>
          <p:cNvSpPr txBox="1">
            <a:spLocks noGrp="1"/>
          </p:cNvSpPr>
          <p:nvPr>
            <p:ph type="subTitle" idx="3"/>
          </p:nvPr>
        </p:nvSpPr>
        <p:spPr>
          <a:xfrm>
            <a:off x="3334438" y="3519984"/>
            <a:ext cx="248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5" name="Google Shape;445;p23"/>
          <p:cNvSpPr txBox="1">
            <a:spLocks noGrp="1"/>
          </p:cNvSpPr>
          <p:nvPr>
            <p:ph type="title" idx="4"/>
          </p:nvPr>
        </p:nvSpPr>
        <p:spPr>
          <a:xfrm>
            <a:off x="3334438" y="3202100"/>
            <a:ext cx="2478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6" name="Google Shape;446;p23"/>
          <p:cNvSpPr txBox="1">
            <a:spLocks noGrp="1"/>
          </p:cNvSpPr>
          <p:nvPr>
            <p:ph type="subTitle" idx="5"/>
          </p:nvPr>
        </p:nvSpPr>
        <p:spPr>
          <a:xfrm>
            <a:off x="5950075" y="3519984"/>
            <a:ext cx="248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7" name="Google Shape;447;p23"/>
          <p:cNvSpPr txBox="1">
            <a:spLocks noGrp="1"/>
          </p:cNvSpPr>
          <p:nvPr>
            <p:ph type="title" idx="6"/>
          </p:nvPr>
        </p:nvSpPr>
        <p:spPr>
          <a:xfrm>
            <a:off x="5952775" y="3202100"/>
            <a:ext cx="2478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8" name="Google Shape;448;p23"/>
          <p:cNvSpPr/>
          <p:nvPr/>
        </p:nvSpPr>
        <p:spPr>
          <a:xfrm rot="10800000">
            <a:off x="0" y="514"/>
            <a:ext cx="9144085" cy="296368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3"/>
          <p:cNvSpPr/>
          <p:nvPr/>
        </p:nvSpPr>
        <p:spPr>
          <a:xfrm>
            <a:off x="0" y="4847177"/>
            <a:ext cx="9144085" cy="296368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5"/>
          <p:cNvSpPr txBox="1">
            <a:spLocks noGrp="1"/>
          </p:cNvSpPr>
          <p:nvPr>
            <p:ph type="title" hasCustomPrompt="1"/>
          </p:nvPr>
        </p:nvSpPr>
        <p:spPr>
          <a:xfrm>
            <a:off x="1206550" y="1303025"/>
            <a:ext cx="6731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3" name="Google Shape;513;p25"/>
          <p:cNvSpPr txBox="1">
            <a:spLocks noGrp="1"/>
          </p:cNvSpPr>
          <p:nvPr>
            <p:ph type="subTitle" idx="1"/>
          </p:nvPr>
        </p:nvSpPr>
        <p:spPr>
          <a:xfrm>
            <a:off x="1432475" y="3026825"/>
            <a:ext cx="6279300" cy="51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4" name="Google Shape;514;p25"/>
          <p:cNvSpPr/>
          <p:nvPr/>
        </p:nvSpPr>
        <p:spPr>
          <a:xfrm rot="10800000">
            <a:off x="0" y="-1"/>
            <a:ext cx="9144085" cy="1206552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"/>
          <p:cNvSpPr/>
          <p:nvPr/>
        </p:nvSpPr>
        <p:spPr>
          <a:xfrm>
            <a:off x="0" y="3936999"/>
            <a:ext cx="9144085" cy="1206552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Google Shape;516;p25"/>
          <p:cNvGrpSpPr/>
          <p:nvPr/>
        </p:nvGrpSpPr>
        <p:grpSpPr>
          <a:xfrm rot="1185894">
            <a:off x="821596" y="4296292"/>
            <a:ext cx="400616" cy="1248386"/>
            <a:chOff x="4118750" y="2154275"/>
            <a:chExt cx="601300" cy="1873750"/>
          </a:xfrm>
        </p:grpSpPr>
        <p:sp>
          <p:nvSpPr>
            <p:cNvPr id="517" name="Google Shape;517;p25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25"/>
          <p:cNvSpPr/>
          <p:nvPr/>
        </p:nvSpPr>
        <p:spPr>
          <a:xfrm rot="2131633">
            <a:off x="1897725" y="4453222"/>
            <a:ext cx="148962" cy="301750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5"/>
          <p:cNvSpPr/>
          <p:nvPr/>
        </p:nvSpPr>
        <p:spPr>
          <a:xfrm rot="-2701591">
            <a:off x="638921" y="178207"/>
            <a:ext cx="148958" cy="30178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1" name="Google Shape;521;p25"/>
          <p:cNvGrpSpPr/>
          <p:nvPr/>
        </p:nvGrpSpPr>
        <p:grpSpPr>
          <a:xfrm rot="-854210">
            <a:off x="-41991" y="3622377"/>
            <a:ext cx="298309" cy="866175"/>
            <a:chOff x="6512945" y="2975652"/>
            <a:chExt cx="1594853" cy="4630848"/>
          </a:xfrm>
        </p:grpSpPr>
        <p:grpSp>
          <p:nvGrpSpPr>
            <p:cNvPr id="522" name="Google Shape;522;p25"/>
            <p:cNvGrpSpPr/>
            <p:nvPr/>
          </p:nvGrpSpPr>
          <p:grpSpPr>
            <a:xfrm>
              <a:off x="6512945" y="2975652"/>
              <a:ext cx="1594853" cy="4630848"/>
              <a:chOff x="1460575" y="5630575"/>
              <a:chExt cx="645350" cy="1873775"/>
            </a:xfrm>
          </p:grpSpPr>
          <p:sp>
            <p:nvSpPr>
              <p:cNvPr id="523" name="Google Shape;523;p25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5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5" name="Google Shape;525;p25"/>
            <p:cNvSpPr/>
            <p:nvPr/>
          </p:nvSpPr>
          <p:spPr>
            <a:xfrm rot="-2201684">
              <a:off x="6715213" y="3752871"/>
              <a:ext cx="647643" cy="457262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p25"/>
          <p:cNvSpPr/>
          <p:nvPr/>
        </p:nvSpPr>
        <p:spPr>
          <a:xfrm rot="-2131633" flipH="1">
            <a:off x="225551" y="2999797"/>
            <a:ext cx="148962" cy="301750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25"/>
          <p:cNvGrpSpPr/>
          <p:nvPr/>
        </p:nvGrpSpPr>
        <p:grpSpPr>
          <a:xfrm rot="-1324980">
            <a:off x="8698082" y="-353291"/>
            <a:ext cx="470036" cy="1364806"/>
            <a:chOff x="6512945" y="2975652"/>
            <a:chExt cx="1594853" cy="4630848"/>
          </a:xfrm>
        </p:grpSpPr>
        <p:grpSp>
          <p:nvGrpSpPr>
            <p:cNvPr id="528" name="Google Shape;528;p25"/>
            <p:cNvGrpSpPr/>
            <p:nvPr/>
          </p:nvGrpSpPr>
          <p:grpSpPr>
            <a:xfrm>
              <a:off x="6512945" y="2975652"/>
              <a:ext cx="1594853" cy="4630848"/>
              <a:chOff x="1460575" y="5630575"/>
              <a:chExt cx="645350" cy="1873775"/>
            </a:xfrm>
          </p:grpSpPr>
          <p:sp>
            <p:nvSpPr>
              <p:cNvPr id="529" name="Google Shape;529;p25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25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1" name="Google Shape;531;p25"/>
            <p:cNvSpPr/>
            <p:nvPr/>
          </p:nvSpPr>
          <p:spPr>
            <a:xfrm rot="-2201684">
              <a:off x="6715213" y="3752871"/>
              <a:ext cx="647643" cy="457262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25"/>
          <p:cNvGrpSpPr/>
          <p:nvPr/>
        </p:nvGrpSpPr>
        <p:grpSpPr>
          <a:xfrm rot="-1866940">
            <a:off x="6839888" y="-344457"/>
            <a:ext cx="400620" cy="1248399"/>
            <a:chOff x="4118750" y="2154275"/>
            <a:chExt cx="601300" cy="1873750"/>
          </a:xfrm>
        </p:grpSpPr>
        <p:sp>
          <p:nvSpPr>
            <p:cNvPr id="533" name="Google Shape;533;p25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6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"/>
          <p:cNvSpPr txBox="1">
            <a:spLocks noGrp="1"/>
          </p:cNvSpPr>
          <p:nvPr>
            <p:ph type="title"/>
          </p:nvPr>
        </p:nvSpPr>
        <p:spPr>
          <a:xfrm>
            <a:off x="6289325" y="3104675"/>
            <a:ext cx="2148900" cy="4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7" name="Google Shape;537;p26"/>
          <p:cNvSpPr txBox="1">
            <a:spLocks noGrp="1"/>
          </p:cNvSpPr>
          <p:nvPr>
            <p:ph type="subTitle" idx="1"/>
          </p:nvPr>
        </p:nvSpPr>
        <p:spPr>
          <a:xfrm>
            <a:off x="6294725" y="3596582"/>
            <a:ext cx="21381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8" name="Google Shape;538;p26"/>
          <p:cNvSpPr txBox="1">
            <a:spLocks noGrp="1"/>
          </p:cNvSpPr>
          <p:nvPr>
            <p:ph type="title" idx="2"/>
          </p:nvPr>
        </p:nvSpPr>
        <p:spPr>
          <a:xfrm>
            <a:off x="713400" y="1022750"/>
            <a:ext cx="2145000" cy="4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9" name="Google Shape;539;p26"/>
          <p:cNvSpPr txBox="1">
            <a:spLocks noGrp="1"/>
          </p:cNvSpPr>
          <p:nvPr>
            <p:ph type="subTitle" idx="3"/>
          </p:nvPr>
        </p:nvSpPr>
        <p:spPr>
          <a:xfrm>
            <a:off x="715801" y="1514665"/>
            <a:ext cx="21414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0" name="Google Shape;540;p26"/>
          <p:cNvSpPr txBox="1">
            <a:spLocks noGrp="1"/>
          </p:cNvSpPr>
          <p:nvPr>
            <p:ph type="title" idx="4"/>
          </p:nvPr>
        </p:nvSpPr>
        <p:spPr>
          <a:xfrm>
            <a:off x="3501363" y="2063700"/>
            <a:ext cx="2145000" cy="4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1" name="Google Shape;541;p26"/>
          <p:cNvSpPr txBox="1">
            <a:spLocks noGrp="1"/>
          </p:cNvSpPr>
          <p:nvPr>
            <p:ph type="subTitle" idx="5"/>
          </p:nvPr>
        </p:nvSpPr>
        <p:spPr>
          <a:xfrm>
            <a:off x="3504663" y="2555623"/>
            <a:ext cx="21417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2" name="Google Shape;542;p26"/>
          <p:cNvSpPr/>
          <p:nvPr/>
        </p:nvSpPr>
        <p:spPr>
          <a:xfrm rot="10800000">
            <a:off x="2984551" y="221"/>
            <a:ext cx="6159449" cy="2426879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6"/>
          <p:cNvSpPr/>
          <p:nvPr/>
        </p:nvSpPr>
        <p:spPr>
          <a:xfrm>
            <a:off x="1" y="2730533"/>
            <a:ext cx="6159449" cy="2426879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" name="Google Shape;544;p26"/>
          <p:cNvGrpSpPr/>
          <p:nvPr/>
        </p:nvGrpSpPr>
        <p:grpSpPr>
          <a:xfrm rot="1185886">
            <a:off x="150574" y="3703840"/>
            <a:ext cx="612041" cy="1907222"/>
            <a:chOff x="4118750" y="2154275"/>
            <a:chExt cx="601300" cy="1873750"/>
          </a:xfrm>
        </p:grpSpPr>
        <p:sp>
          <p:nvSpPr>
            <p:cNvPr id="545" name="Google Shape;545;p26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26"/>
          <p:cNvSpPr/>
          <p:nvPr/>
        </p:nvSpPr>
        <p:spPr>
          <a:xfrm rot="2840945">
            <a:off x="348603" y="2969523"/>
            <a:ext cx="215973" cy="458002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6"/>
          <p:cNvSpPr/>
          <p:nvPr/>
        </p:nvSpPr>
        <p:spPr>
          <a:xfrm rot="-1816995" flipH="1">
            <a:off x="4278532" y="4853021"/>
            <a:ext cx="215968" cy="457981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9" name="Google Shape;549;p26"/>
          <p:cNvGrpSpPr/>
          <p:nvPr/>
        </p:nvGrpSpPr>
        <p:grpSpPr>
          <a:xfrm rot="-7854187">
            <a:off x="7435195" y="-396539"/>
            <a:ext cx="923599" cy="1871845"/>
            <a:chOff x="1803775" y="5029925"/>
            <a:chExt cx="655775" cy="1329050"/>
          </a:xfrm>
        </p:grpSpPr>
        <p:sp>
          <p:nvSpPr>
            <p:cNvPr id="550" name="Google Shape;550;p26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26"/>
          <p:cNvSpPr/>
          <p:nvPr/>
        </p:nvSpPr>
        <p:spPr>
          <a:xfrm rot="-2281775">
            <a:off x="5845785" y="91777"/>
            <a:ext cx="148956" cy="30174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26"/>
          <p:cNvGrpSpPr/>
          <p:nvPr/>
        </p:nvGrpSpPr>
        <p:grpSpPr>
          <a:xfrm rot="3492532">
            <a:off x="4682287" y="116884"/>
            <a:ext cx="494143" cy="900682"/>
            <a:chOff x="-214625" y="3943775"/>
            <a:chExt cx="458725" cy="836125"/>
          </a:xfrm>
        </p:grpSpPr>
        <p:sp>
          <p:nvSpPr>
            <p:cNvPr id="563" name="Google Shape;563;p26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 txBox="1">
            <a:spLocks noGrp="1"/>
          </p:cNvSpPr>
          <p:nvPr>
            <p:ph type="title"/>
          </p:nvPr>
        </p:nvSpPr>
        <p:spPr>
          <a:xfrm>
            <a:off x="2908275" y="445025"/>
            <a:ext cx="552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27"/>
          <p:cNvSpPr txBox="1">
            <a:spLocks noGrp="1"/>
          </p:cNvSpPr>
          <p:nvPr>
            <p:ph type="subTitle" idx="1"/>
          </p:nvPr>
        </p:nvSpPr>
        <p:spPr>
          <a:xfrm>
            <a:off x="2908412" y="1908208"/>
            <a:ext cx="2299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8" name="Google Shape;578;p27"/>
          <p:cNvSpPr txBox="1">
            <a:spLocks noGrp="1"/>
          </p:cNvSpPr>
          <p:nvPr>
            <p:ph type="title" idx="2"/>
          </p:nvPr>
        </p:nvSpPr>
        <p:spPr>
          <a:xfrm>
            <a:off x="2910914" y="159032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9" name="Google Shape;579;p27"/>
          <p:cNvSpPr txBox="1">
            <a:spLocks noGrp="1"/>
          </p:cNvSpPr>
          <p:nvPr>
            <p:ph type="subTitle" idx="3"/>
          </p:nvPr>
        </p:nvSpPr>
        <p:spPr>
          <a:xfrm>
            <a:off x="2908400" y="3673526"/>
            <a:ext cx="2299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0" name="Google Shape;580;p27"/>
          <p:cNvSpPr txBox="1">
            <a:spLocks noGrp="1"/>
          </p:cNvSpPr>
          <p:nvPr>
            <p:ph type="title" idx="4"/>
          </p:nvPr>
        </p:nvSpPr>
        <p:spPr>
          <a:xfrm>
            <a:off x="2908400" y="3355643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1" name="Google Shape;581;p27"/>
          <p:cNvSpPr txBox="1">
            <a:spLocks noGrp="1"/>
          </p:cNvSpPr>
          <p:nvPr>
            <p:ph type="subTitle" idx="5"/>
          </p:nvPr>
        </p:nvSpPr>
        <p:spPr>
          <a:xfrm>
            <a:off x="6131061" y="1908208"/>
            <a:ext cx="2299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2" name="Google Shape;582;p27"/>
          <p:cNvSpPr txBox="1">
            <a:spLocks noGrp="1"/>
          </p:cNvSpPr>
          <p:nvPr>
            <p:ph type="title" idx="6"/>
          </p:nvPr>
        </p:nvSpPr>
        <p:spPr>
          <a:xfrm>
            <a:off x="6133563" y="159032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subTitle" idx="7"/>
          </p:nvPr>
        </p:nvSpPr>
        <p:spPr>
          <a:xfrm>
            <a:off x="6131049" y="3673528"/>
            <a:ext cx="2299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4" name="Google Shape;584;p27"/>
          <p:cNvSpPr txBox="1">
            <a:spLocks noGrp="1"/>
          </p:cNvSpPr>
          <p:nvPr>
            <p:ph type="title" idx="8"/>
          </p:nvPr>
        </p:nvSpPr>
        <p:spPr>
          <a:xfrm>
            <a:off x="6131049" y="335564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5" name="Google Shape;585;p27"/>
          <p:cNvSpPr/>
          <p:nvPr/>
        </p:nvSpPr>
        <p:spPr>
          <a:xfrm rot="5400000" flipH="1">
            <a:off x="594136" y="2383359"/>
            <a:ext cx="2163093" cy="3351365"/>
          </a:xfrm>
          <a:custGeom>
            <a:avLst/>
            <a:gdLst/>
            <a:ahLst/>
            <a:cxnLst/>
            <a:rect l="l" t="t" r="r" b="b"/>
            <a:pathLst>
              <a:path w="40328" h="61782" extrusionOk="0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7"/>
          <p:cNvSpPr/>
          <p:nvPr/>
        </p:nvSpPr>
        <p:spPr>
          <a:xfrm rot="10800000">
            <a:off x="7029455" y="62"/>
            <a:ext cx="2114548" cy="1721909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" name="Google Shape;587;p27"/>
          <p:cNvGrpSpPr/>
          <p:nvPr/>
        </p:nvGrpSpPr>
        <p:grpSpPr>
          <a:xfrm rot="8287720" flipH="1">
            <a:off x="8275358" y="-235423"/>
            <a:ext cx="619364" cy="1255256"/>
            <a:chOff x="1803775" y="5029925"/>
            <a:chExt cx="655775" cy="1329050"/>
          </a:xfrm>
        </p:grpSpPr>
        <p:sp>
          <p:nvSpPr>
            <p:cNvPr id="588" name="Google Shape;588;p27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p27"/>
          <p:cNvSpPr/>
          <p:nvPr/>
        </p:nvSpPr>
        <p:spPr>
          <a:xfrm rot="-2841006" flipH="1">
            <a:off x="8667073" y="1021022"/>
            <a:ext cx="128452" cy="272386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0" name="Google Shape;600;p27"/>
          <p:cNvGrpSpPr/>
          <p:nvPr/>
        </p:nvGrpSpPr>
        <p:grpSpPr>
          <a:xfrm rot="-7738946" flipH="1">
            <a:off x="1942988" y="-58789"/>
            <a:ext cx="483438" cy="680867"/>
            <a:chOff x="1554950" y="3841075"/>
            <a:chExt cx="389950" cy="549200"/>
          </a:xfrm>
        </p:grpSpPr>
        <p:sp>
          <p:nvSpPr>
            <p:cNvPr id="601" name="Google Shape;601;p27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8"/>
          <p:cNvSpPr txBox="1">
            <a:spLocks noGrp="1"/>
          </p:cNvSpPr>
          <p:nvPr>
            <p:ph type="body" idx="1"/>
          </p:nvPr>
        </p:nvSpPr>
        <p:spPr>
          <a:xfrm>
            <a:off x="5156825" y="3468088"/>
            <a:ext cx="2876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0"/>
          <p:cNvSpPr txBox="1">
            <a:spLocks noGrp="1"/>
          </p:cNvSpPr>
          <p:nvPr>
            <p:ph type="subTitle" idx="1"/>
          </p:nvPr>
        </p:nvSpPr>
        <p:spPr>
          <a:xfrm>
            <a:off x="713412" y="2253408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4" name="Google Shape;644;p30"/>
          <p:cNvSpPr txBox="1">
            <a:spLocks noGrp="1"/>
          </p:cNvSpPr>
          <p:nvPr>
            <p:ph type="title"/>
          </p:nvPr>
        </p:nvSpPr>
        <p:spPr>
          <a:xfrm>
            <a:off x="715914" y="193552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5" name="Google Shape;645;p30"/>
          <p:cNvSpPr txBox="1">
            <a:spLocks noGrp="1"/>
          </p:cNvSpPr>
          <p:nvPr>
            <p:ph type="subTitle" idx="2"/>
          </p:nvPr>
        </p:nvSpPr>
        <p:spPr>
          <a:xfrm>
            <a:off x="713400" y="3927001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6" name="Google Shape;646;p30"/>
          <p:cNvSpPr txBox="1">
            <a:spLocks noGrp="1"/>
          </p:cNvSpPr>
          <p:nvPr>
            <p:ph type="title" idx="3"/>
          </p:nvPr>
        </p:nvSpPr>
        <p:spPr>
          <a:xfrm>
            <a:off x="713400" y="3609118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7" name="Google Shape;647;p30"/>
          <p:cNvSpPr txBox="1">
            <a:spLocks noGrp="1"/>
          </p:cNvSpPr>
          <p:nvPr>
            <p:ph type="subTitle" idx="4"/>
          </p:nvPr>
        </p:nvSpPr>
        <p:spPr>
          <a:xfrm>
            <a:off x="3424764" y="2253408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8" name="Google Shape;648;p30"/>
          <p:cNvSpPr txBox="1">
            <a:spLocks noGrp="1"/>
          </p:cNvSpPr>
          <p:nvPr>
            <p:ph type="title" idx="5"/>
          </p:nvPr>
        </p:nvSpPr>
        <p:spPr>
          <a:xfrm>
            <a:off x="3424764" y="193552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9" name="Google Shape;649;p30"/>
          <p:cNvSpPr txBox="1">
            <a:spLocks noGrp="1"/>
          </p:cNvSpPr>
          <p:nvPr>
            <p:ph type="subTitle" idx="6"/>
          </p:nvPr>
        </p:nvSpPr>
        <p:spPr>
          <a:xfrm>
            <a:off x="3424764" y="3927003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0" name="Google Shape;650;p30"/>
          <p:cNvSpPr txBox="1">
            <a:spLocks noGrp="1"/>
          </p:cNvSpPr>
          <p:nvPr>
            <p:ph type="title" idx="7"/>
          </p:nvPr>
        </p:nvSpPr>
        <p:spPr>
          <a:xfrm>
            <a:off x="3424764" y="3609120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1" name="Google Shape;651;p30"/>
          <p:cNvSpPr txBox="1">
            <a:spLocks noGrp="1"/>
          </p:cNvSpPr>
          <p:nvPr>
            <p:ph type="title" idx="8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0"/>
          <p:cNvSpPr txBox="1">
            <a:spLocks noGrp="1"/>
          </p:cNvSpPr>
          <p:nvPr>
            <p:ph type="subTitle" idx="9"/>
          </p:nvPr>
        </p:nvSpPr>
        <p:spPr>
          <a:xfrm>
            <a:off x="6131111" y="2253408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3" name="Google Shape;653;p30"/>
          <p:cNvSpPr txBox="1">
            <a:spLocks noGrp="1"/>
          </p:cNvSpPr>
          <p:nvPr>
            <p:ph type="title" idx="13"/>
          </p:nvPr>
        </p:nvSpPr>
        <p:spPr>
          <a:xfrm>
            <a:off x="6133613" y="1935525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4" name="Google Shape;654;p30"/>
          <p:cNvSpPr txBox="1">
            <a:spLocks noGrp="1"/>
          </p:cNvSpPr>
          <p:nvPr>
            <p:ph type="subTitle" idx="14"/>
          </p:nvPr>
        </p:nvSpPr>
        <p:spPr>
          <a:xfrm>
            <a:off x="6131099" y="3927003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5" name="Google Shape;655;p30"/>
          <p:cNvSpPr txBox="1">
            <a:spLocks noGrp="1"/>
          </p:cNvSpPr>
          <p:nvPr>
            <p:ph type="title" idx="15"/>
          </p:nvPr>
        </p:nvSpPr>
        <p:spPr>
          <a:xfrm>
            <a:off x="6131099" y="3609120"/>
            <a:ext cx="2297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6" name="Google Shape;656;p30"/>
          <p:cNvSpPr/>
          <p:nvPr/>
        </p:nvSpPr>
        <p:spPr>
          <a:xfrm rot="10800000">
            <a:off x="6306883" y="100"/>
            <a:ext cx="2837116" cy="1382800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p30"/>
          <p:cNvGrpSpPr/>
          <p:nvPr/>
        </p:nvGrpSpPr>
        <p:grpSpPr>
          <a:xfrm rot="10380020" flipH="1">
            <a:off x="8281411" y="840894"/>
            <a:ext cx="298388" cy="866406"/>
            <a:chOff x="6512945" y="2975652"/>
            <a:chExt cx="1594853" cy="4630848"/>
          </a:xfrm>
        </p:grpSpPr>
        <p:grpSp>
          <p:nvGrpSpPr>
            <p:cNvPr id="658" name="Google Shape;658;p30"/>
            <p:cNvGrpSpPr/>
            <p:nvPr/>
          </p:nvGrpSpPr>
          <p:grpSpPr>
            <a:xfrm>
              <a:off x="6512945" y="2975652"/>
              <a:ext cx="1594853" cy="4630848"/>
              <a:chOff x="1460575" y="5630575"/>
              <a:chExt cx="645350" cy="1873775"/>
            </a:xfrm>
          </p:grpSpPr>
          <p:sp>
            <p:nvSpPr>
              <p:cNvPr id="659" name="Google Shape;659;p30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1" name="Google Shape;661;p30"/>
            <p:cNvSpPr/>
            <p:nvPr/>
          </p:nvSpPr>
          <p:spPr>
            <a:xfrm rot="-2201684">
              <a:off x="6715213" y="3752871"/>
              <a:ext cx="647643" cy="457262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" name="Google Shape;662;p30"/>
          <p:cNvGrpSpPr/>
          <p:nvPr/>
        </p:nvGrpSpPr>
        <p:grpSpPr>
          <a:xfrm rot="-1866940">
            <a:off x="6839888" y="-344457"/>
            <a:ext cx="400620" cy="1248399"/>
            <a:chOff x="4118750" y="2154275"/>
            <a:chExt cx="601300" cy="1873750"/>
          </a:xfrm>
        </p:grpSpPr>
        <p:sp>
          <p:nvSpPr>
            <p:cNvPr id="663" name="Google Shape;663;p30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5" name="Google Shape;665;p30"/>
          <p:cNvGrpSpPr/>
          <p:nvPr/>
        </p:nvGrpSpPr>
        <p:grpSpPr>
          <a:xfrm rot="1865792">
            <a:off x="-287707" y="3793069"/>
            <a:ext cx="723092" cy="1465481"/>
            <a:chOff x="1803775" y="5029925"/>
            <a:chExt cx="655775" cy="1329050"/>
          </a:xfrm>
        </p:grpSpPr>
        <p:sp>
          <p:nvSpPr>
            <p:cNvPr id="666" name="Google Shape;666;p30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7" name="Google Shape;677;p30"/>
          <p:cNvGrpSpPr/>
          <p:nvPr/>
        </p:nvGrpSpPr>
        <p:grpSpPr>
          <a:xfrm rot="3492532">
            <a:off x="5956337" y="-121229"/>
            <a:ext cx="494143" cy="900682"/>
            <a:chOff x="-214625" y="3943775"/>
            <a:chExt cx="458725" cy="836125"/>
          </a:xfrm>
        </p:grpSpPr>
        <p:sp>
          <p:nvSpPr>
            <p:cNvPr id="678" name="Google Shape;678;p30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0" name="Google Shape;690;p30"/>
          <p:cNvSpPr/>
          <p:nvPr/>
        </p:nvSpPr>
        <p:spPr>
          <a:xfrm rot="2131633">
            <a:off x="7884375" y="330585"/>
            <a:ext cx="148962" cy="301750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0"/>
          <p:cNvSpPr/>
          <p:nvPr/>
        </p:nvSpPr>
        <p:spPr>
          <a:xfrm rot="-2281775">
            <a:off x="689760" y="4755527"/>
            <a:ext cx="148956" cy="30174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2" name="Google Shape;692;p30"/>
          <p:cNvGrpSpPr/>
          <p:nvPr/>
        </p:nvGrpSpPr>
        <p:grpSpPr>
          <a:xfrm rot="2422028" flipH="1">
            <a:off x="-102502" y="2720515"/>
            <a:ext cx="352694" cy="1099052"/>
            <a:chOff x="4118750" y="2154275"/>
            <a:chExt cx="601300" cy="1873750"/>
          </a:xfrm>
        </p:grpSpPr>
        <p:sp>
          <p:nvSpPr>
            <p:cNvPr id="693" name="Google Shape;693;p30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30"/>
          <p:cNvGrpSpPr/>
          <p:nvPr/>
        </p:nvGrpSpPr>
        <p:grpSpPr>
          <a:xfrm rot="-7738681" flipH="1">
            <a:off x="8760996" y="1766116"/>
            <a:ext cx="344309" cy="484920"/>
            <a:chOff x="1554950" y="3841075"/>
            <a:chExt cx="389950" cy="549200"/>
          </a:xfrm>
        </p:grpSpPr>
        <p:sp>
          <p:nvSpPr>
            <p:cNvPr id="696" name="Google Shape;696;p30"/>
            <p:cNvSpPr/>
            <p:nvPr/>
          </p:nvSpPr>
          <p:spPr>
            <a:xfrm>
              <a:off x="1554950" y="3875950"/>
              <a:ext cx="148550" cy="242200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1717175" y="3964725"/>
              <a:ext cx="227725" cy="190050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1621025" y="3841075"/>
              <a:ext cx="134850" cy="284400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1653175" y="3854550"/>
              <a:ext cx="229525" cy="291100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1559700" y="4092300"/>
              <a:ext cx="161950" cy="62975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1707050" y="4133775"/>
              <a:ext cx="166400" cy="85700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1709725" y="4007175"/>
              <a:ext cx="83975" cy="137650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1614175" y="4136650"/>
              <a:ext cx="113125" cy="253625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4" name="Google Shape;704;p30"/>
          <p:cNvGrpSpPr/>
          <p:nvPr/>
        </p:nvGrpSpPr>
        <p:grpSpPr>
          <a:xfrm rot="-1324980">
            <a:off x="8698082" y="-353291"/>
            <a:ext cx="470036" cy="1364806"/>
            <a:chOff x="6512945" y="2975652"/>
            <a:chExt cx="1594853" cy="4630848"/>
          </a:xfrm>
        </p:grpSpPr>
        <p:grpSp>
          <p:nvGrpSpPr>
            <p:cNvPr id="705" name="Google Shape;705;p30"/>
            <p:cNvGrpSpPr/>
            <p:nvPr/>
          </p:nvGrpSpPr>
          <p:grpSpPr>
            <a:xfrm>
              <a:off x="6512945" y="2975652"/>
              <a:ext cx="1594853" cy="4630848"/>
              <a:chOff x="1460575" y="5630575"/>
              <a:chExt cx="645350" cy="1873775"/>
            </a:xfrm>
          </p:grpSpPr>
          <p:sp>
            <p:nvSpPr>
              <p:cNvPr id="706" name="Google Shape;706;p30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0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8" name="Google Shape;708;p30"/>
            <p:cNvSpPr/>
            <p:nvPr/>
          </p:nvSpPr>
          <p:spPr>
            <a:xfrm rot="-2201684">
              <a:off x="6715213" y="3752871"/>
              <a:ext cx="647643" cy="457262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1"/>
          <p:cNvSpPr/>
          <p:nvPr/>
        </p:nvSpPr>
        <p:spPr>
          <a:xfrm>
            <a:off x="0" y="2525901"/>
            <a:ext cx="9144085" cy="2617632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1"/>
          <p:cNvSpPr txBox="1">
            <a:spLocks noGrp="1"/>
          </p:cNvSpPr>
          <p:nvPr>
            <p:ph type="title"/>
          </p:nvPr>
        </p:nvSpPr>
        <p:spPr>
          <a:xfrm>
            <a:off x="2949225" y="751050"/>
            <a:ext cx="3245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2" name="Google Shape;712;p31"/>
          <p:cNvSpPr txBox="1">
            <a:spLocks noGrp="1"/>
          </p:cNvSpPr>
          <p:nvPr>
            <p:ph type="subTitle" idx="1"/>
          </p:nvPr>
        </p:nvSpPr>
        <p:spPr>
          <a:xfrm>
            <a:off x="2536950" y="1848800"/>
            <a:ext cx="407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3" name="Google Shape;713;p31"/>
          <p:cNvSpPr txBox="1">
            <a:spLocks noGrp="1"/>
          </p:cNvSpPr>
          <p:nvPr>
            <p:ph type="body" idx="2"/>
          </p:nvPr>
        </p:nvSpPr>
        <p:spPr>
          <a:xfrm>
            <a:off x="2596800" y="3188100"/>
            <a:ext cx="3950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714" name="Google Shape;714;p31"/>
          <p:cNvGrpSpPr/>
          <p:nvPr/>
        </p:nvGrpSpPr>
        <p:grpSpPr>
          <a:xfrm rot="-7214108">
            <a:off x="7782042" y="3822719"/>
            <a:ext cx="1104614" cy="2238706"/>
            <a:chOff x="1803775" y="5029925"/>
            <a:chExt cx="655775" cy="1329050"/>
          </a:xfrm>
        </p:grpSpPr>
        <p:sp>
          <p:nvSpPr>
            <p:cNvPr id="715" name="Google Shape;715;p31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31"/>
          <p:cNvGrpSpPr/>
          <p:nvPr/>
        </p:nvGrpSpPr>
        <p:grpSpPr>
          <a:xfrm rot="-3641170">
            <a:off x="8295481" y="3118635"/>
            <a:ext cx="736632" cy="1342556"/>
            <a:chOff x="-214625" y="3943775"/>
            <a:chExt cx="458725" cy="836125"/>
          </a:xfrm>
        </p:grpSpPr>
        <p:sp>
          <p:nvSpPr>
            <p:cNvPr id="727" name="Google Shape;727;p31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31"/>
          <p:cNvGrpSpPr/>
          <p:nvPr/>
        </p:nvGrpSpPr>
        <p:grpSpPr>
          <a:xfrm>
            <a:off x="-422724" y="3042614"/>
            <a:ext cx="2829049" cy="2494676"/>
            <a:chOff x="-232214" y="3409530"/>
            <a:chExt cx="2413040" cy="2127837"/>
          </a:xfrm>
        </p:grpSpPr>
        <p:grpSp>
          <p:nvGrpSpPr>
            <p:cNvPr id="740" name="Google Shape;740;p31"/>
            <p:cNvGrpSpPr/>
            <p:nvPr/>
          </p:nvGrpSpPr>
          <p:grpSpPr>
            <a:xfrm rot="1865779">
              <a:off x="184802" y="3513546"/>
              <a:ext cx="923583" cy="1871813"/>
              <a:chOff x="1803775" y="5029925"/>
              <a:chExt cx="655775" cy="1329050"/>
            </a:xfrm>
          </p:grpSpPr>
          <p:sp>
            <p:nvSpPr>
              <p:cNvPr id="741" name="Google Shape;741;p31"/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26344" extrusionOk="0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1"/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23430" extrusionOk="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31"/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22335" extrusionOk="0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31"/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1852" extrusionOk="0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31"/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23254" extrusionOk="0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31"/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avLst/>
                <a:gdLst/>
                <a:ahLst/>
                <a:cxnLst/>
                <a:rect l="l" t="t" r="r" b="b"/>
                <a:pathLst>
                  <a:path w="15825" h="17473" extrusionOk="0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1"/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53162" extrusionOk="0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1"/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2884" extrusionOk="0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31"/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1027" extrusionOk="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31"/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avLst/>
                <a:gdLst/>
                <a:ahLst/>
                <a:cxnLst/>
                <a:rect l="l" t="t" r="r" b="b"/>
                <a:pathLst>
                  <a:path w="24980" h="22146" extrusionOk="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31"/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22790" extrusionOk="0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2" name="Google Shape;752;p31"/>
            <p:cNvGrpSpPr/>
            <p:nvPr/>
          </p:nvGrpSpPr>
          <p:grpSpPr>
            <a:xfrm rot="3492532">
              <a:off x="959487" y="4639771"/>
              <a:ext cx="494143" cy="900682"/>
              <a:chOff x="-214625" y="3943775"/>
              <a:chExt cx="458725" cy="836125"/>
            </a:xfrm>
          </p:grpSpPr>
          <p:sp>
            <p:nvSpPr>
              <p:cNvPr id="753" name="Google Shape;753;p31"/>
              <p:cNvSpPr/>
              <p:nvPr/>
            </p:nvSpPr>
            <p:spPr>
              <a:xfrm>
                <a:off x="-114025" y="3943775"/>
                <a:ext cx="195000" cy="501875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20075" extrusionOk="0">
                    <a:moveTo>
                      <a:pt x="4323" y="0"/>
                    </a:moveTo>
                    <a:cubicBezTo>
                      <a:pt x="2204" y="3013"/>
                      <a:pt x="1" y="6299"/>
                      <a:pt x="84" y="9978"/>
                    </a:cubicBezTo>
                    <a:cubicBezTo>
                      <a:pt x="120" y="11918"/>
                      <a:pt x="811" y="13800"/>
                      <a:pt x="1596" y="15586"/>
                    </a:cubicBezTo>
                    <a:cubicBezTo>
                      <a:pt x="2335" y="17217"/>
                      <a:pt x="3168" y="18872"/>
                      <a:pt x="4490" y="20074"/>
                    </a:cubicBezTo>
                    <a:cubicBezTo>
                      <a:pt x="4454" y="18991"/>
                      <a:pt x="5156" y="18205"/>
                      <a:pt x="5680" y="17252"/>
                    </a:cubicBezTo>
                    <a:cubicBezTo>
                      <a:pt x="6811" y="15193"/>
                      <a:pt x="7800" y="12930"/>
                      <a:pt x="7538" y="10597"/>
                    </a:cubicBezTo>
                    <a:cubicBezTo>
                      <a:pt x="7371" y="9216"/>
                      <a:pt x="6776" y="7918"/>
                      <a:pt x="6252" y="6620"/>
                    </a:cubicBezTo>
                    <a:cubicBezTo>
                      <a:pt x="5394" y="4453"/>
                      <a:pt x="4692" y="2322"/>
                      <a:pt x="4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1"/>
              <p:cNvSpPr/>
              <p:nvPr/>
            </p:nvSpPr>
            <p:spPr>
              <a:xfrm>
                <a:off x="64875" y="4296800"/>
                <a:ext cx="179225" cy="32742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13097" extrusionOk="0">
                    <a:moveTo>
                      <a:pt x="6787" y="0"/>
                    </a:moveTo>
                    <a:cubicBezTo>
                      <a:pt x="5692" y="2536"/>
                      <a:pt x="2810" y="3798"/>
                      <a:pt x="1322" y="6120"/>
                    </a:cubicBezTo>
                    <a:cubicBezTo>
                      <a:pt x="1" y="8192"/>
                      <a:pt x="12" y="11049"/>
                      <a:pt x="1358" y="13097"/>
                    </a:cubicBezTo>
                    <a:cubicBezTo>
                      <a:pt x="1703" y="12502"/>
                      <a:pt x="2287" y="12109"/>
                      <a:pt x="2846" y="11704"/>
                    </a:cubicBezTo>
                    <a:cubicBezTo>
                      <a:pt x="4680" y="10406"/>
                      <a:pt x="6299" y="8632"/>
                      <a:pt x="6751" y="6429"/>
                    </a:cubicBezTo>
                    <a:cubicBezTo>
                      <a:pt x="7168" y="4429"/>
                      <a:pt x="6561" y="2048"/>
                      <a:pt x="6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1"/>
              <p:cNvSpPr/>
              <p:nvPr/>
            </p:nvSpPr>
            <p:spPr>
              <a:xfrm>
                <a:off x="-214625" y="4372100"/>
                <a:ext cx="233975" cy="263550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105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82" y="2548"/>
                      <a:pt x="810" y="5168"/>
                      <a:pt x="2168" y="7346"/>
                    </a:cubicBezTo>
                    <a:cubicBezTo>
                      <a:pt x="2620" y="8049"/>
                      <a:pt x="3156" y="8704"/>
                      <a:pt x="3846" y="9132"/>
                    </a:cubicBezTo>
                    <a:cubicBezTo>
                      <a:pt x="4596" y="9585"/>
                      <a:pt x="5477" y="9775"/>
                      <a:pt x="6323" y="9954"/>
                    </a:cubicBezTo>
                    <a:cubicBezTo>
                      <a:pt x="7024" y="10104"/>
                      <a:pt x="8138" y="10541"/>
                      <a:pt x="8942" y="10541"/>
                    </a:cubicBezTo>
                    <a:cubicBezTo>
                      <a:pt x="9094" y="10541"/>
                      <a:pt x="9234" y="10526"/>
                      <a:pt x="9359" y="10490"/>
                    </a:cubicBezTo>
                    <a:cubicBezTo>
                      <a:pt x="8180" y="8204"/>
                      <a:pt x="7037" y="5465"/>
                      <a:pt x="5299" y="3525"/>
                    </a:cubicBezTo>
                    <a:cubicBezTo>
                      <a:pt x="3870" y="1929"/>
                      <a:pt x="1906" y="95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1"/>
              <p:cNvSpPr/>
              <p:nvPr/>
            </p:nvSpPr>
            <p:spPr>
              <a:xfrm>
                <a:off x="-32750" y="3943775"/>
                <a:ext cx="219700" cy="83612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33445" extrusionOk="0">
                    <a:moveTo>
                      <a:pt x="1072" y="0"/>
                    </a:moveTo>
                    <a:cubicBezTo>
                      <a:pt x="858" y="1489"/>
                      <a:pt x="679" y="2965"/>
                      <a:pt x="536" y="4453"/>
                    </a:cubicBezTo>
                    <a:cubicBezTo>
                      <a:pt x="369" y="5941"/>
                      <a:pt x="250" y="7430"/>
                      <a:pt x="167" y="8918"/>
                    </a:cubicBezTo>
                    <a:cubicBezTo>
                      <a:pt x="0" y="11906"/>
                      <a:pt x="60" y="14907"/>
                      <a:pt x="524" y="17883"/>
                    </a:cubicBezTo>
                    <a:cubicBezTo>
                      <a:pt x="1012" y="20848"/>
                      <a:pt x="1870" y="23765"/>
                      <a:pt x="3227" y="26444"/>
                    </a:cubicBezTo>
                    <a:cubicBezTo>
                      <a:pt x="3917" y="27789"/>
                      <a:pt x="4703" y="29063"/>
                      <a:pt x="5620" y="30254"/>
                    </a:cubicBezTo>
                    <a:cubicBezTo>
                      <a:pt x="6561" y="31433"/>
                      <a:pt x="7608" y="32516"/>
                      <a:pt x="8787" y="33445"/>
                    </a:cubicBezTo>
                    <a:cubicBezTo>
                      <a:pt x="7668" y="32445"/>
                      <a:pt x="6668" y="31326"/>
                      <a:pt x="5811" y="30123"/>
                    </a:cubicBezTo>
                    <a:cubicBezTo>
                      <a:pt x="4930" y="28920"/>
                      <a:pt x="4179" y="27635"/>
                      <a:pt x="3536" y="26301"/>
                    </a:cubicBezTo>
                    <a:cubicBezTo>
                      <a:pt x="2274" y="23622"/>
                      <a:pt x="1417" y="20753"/>
                      <a:pt x="965" y="17812"/>
                    </a:cubicBezTo>
                    <a:cubicBezTo>
                      <a:pt x="477" y="14883"/>
                      <a:pt x="417" y="11906"/>
                      <a:pt x="512" y="8930"/>
                    </a:cubicBezTo>
                    <a:cubicBezTo>
                      <a:pt x="548" y="7442"/>
                      <a:pt x="643" y="5953"/>
                      <a:pt x="739" y="446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1"/>
              <p:cNvSpPr/>
              <p:nvPr/>
            </p:nvSpPr>
            <p:spPr>
              <a:xfrm>
                <a:off x="-214625" y="4297375"/>
                <a:ext cx="450675" cy="395925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5837" extrusionOk="0">
                    <a:moveTo>
                      <a:pt x="17979" y="1"/>
                    </a:moveTo>
                    <a:lnTo>
                      <a:pt x="17979" y="1"/>
                    </a:lnTo>
                    <a:cubicBezTo>
                      <a:pt x="17920" y="1394"/>
                      <a:pt x="17431" y="2704"/>
                      <a:pt x="16812" y="3930"/>
                    </a:cubicBezTo>
                    <a:cubicBezTo>
                      <a:pt x="16217" y="5144"/>
                      <a:pt x="15443" y="6287"/>
                      <a:pt x="14669" y="7442"/>
                    </a:cubicBezTo>
                    <a:cubicBezTo>
                      <a:pt x="13895" y="8585"/>
                      <a:pt x="13169" y="9788"/>
                      <a:pt x="12693" y="11109"/>
                    </a:cubicBezTo>
                    <a:cubicBezTo>
                      <a:pt x="12276" y="12275"/>
                      <a:pt x="12087" y="13514"/>
                      <a:pt x="12134" y="14746"/>
                    </a:cubicBezTo>
                    <a:lnTo>
                      <a:pt x="12134" y="14746"/>
                    </a:lnTo>
                    <a:cubicBezTo>
                      <a:pt x="11083" y="13910"/>
                      <a:pt x="9889" y="13326"/>
                      <a:pt x="8752" y="12705"/>
                    </a:cubicBezTo>
                    <a:cubicBezTo>
                      <a:pt x="8097" y="12348"/>
                      <a:pt x="7466" y="11979"/>
                      <a:pt x="6871" y="11562"/>
                    </a:cubicBezTo>
                    <a:cubicBezTo>
                      <a:pt x="6275" y="11145"/>
                      <a:pt x="5739" y="10633"/>
                      <a:pt x="5239" y="10121"/>
                    </a:cubicBezTo>
                    <a:cubicBezTo>
                      <a:pt x="4227" y="9062"/>
                      <a:pt x="3358" y="7835"/>
                      <a:pt x="2537" y="6621"/>
                    </a:cubicBezTo>
                    <a:cubicBezTo>
                      <a:pt x="1703" y="5394"/>
                      <a:pt x="905" y="4132"/>
                      <a:pt x="1" y="2977"/>
                    </a:cubicBezTo>
                    <a:lnTo>
                      <a:pt x="1" y="2977"/>
                    </a:lnTo>
                    <a:cubicBezTo>
                      <a:pt x="834" y="4204"/>
                      <a:pt x="1572" y="5490"/>
                      <a:pt x="2382" y="6764"/>
                    </a:cubicBezTo>
                    <a:cubicBezTo>
                      <a:pt x="3168" y="8014"/>
                      <a:pt x="3989" y="9264"/>
                      <a:pt x="5001" y="10383"/>
                    </a:cubicBezTo>
                    <a:cubicBezTo>
                      <a:pt x="5501" y="10931"/>
                      <a:pt x="6061" y="11455"/>
                      <a:pt x="6668" y="11907"/>
                    </a:cubicBezTo>
                    <a:cubicBezTo>
                      <a:pt x="7275" y="12348"/>
                      <a:pt x="7918" y="12741"/>
                      <a:pt x="8573" y="13098"/>
                    </a:cubicBezTo>
                    <a:cubicBezTo>
                      <a:pt x="9883" y="13812"/>
                      <a:pt x="11192" y="14491"/>
                      <a:pt x="12276" y="15443"/>
                    </a:cubicBezTo>
                    <a:lnTo>
                      <a:pt x="12705" y="15836"/>
                    </a:lnTo>
                    <a:lnTo>
                      <a:pt x="12645" y="15253"/>
                    </a:lnTo>
                    <a:cubicBezTo>
                      <a:pt x="12502" y="13907"/>
                      <a:pt x="12645" y="12538"/>
                      <a:pt x="13097" y="11264"/>
                    </a:cubicBezTo>
                    <a:cubicBezTo>
                      <a:pt x="13538" y="9978"/>
                      <a:pt x="14252" y="8811"/>
                      <a:pt x="14967" y="7633"/>
                    </a:cubicBezTo>
                    <a:cubicBezTo>
                      <a:pt x="15693" y="6454"/>
                      <a:pt x="16455" y="5275"/>
                      <a:pt x="17027" y="4013"/>
                    </a:cubicBezTo>
                    <a:cubicBezTo>
                      <a:pt x="17574" y="2751"/>
                      <a:pt x="18027" y="1382"/>
                      <a:pt x="17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1"/>
              <p:cNvSpPr/>
              <p:nvPr/>
            </p:nvSpPr>
            <p:spPr>
              <a:xfrm>
                <a:off x="-67875" y="4054800"/>
                <a:ext cx="8932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8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655"/>
                      <a:pt x="274" y="1286"/>
                      <a:pt x="512" y="1905"/>
                    </a:cubicBezTo>
                    <a:cubicBezTo>
                      <a:pt x="774" y="2513"/>
                      <a:pt x="1096" y="3096"/>
                      <a:pt x="1477" y="3644"/>
                    </a:cubicBezTo>
                    <a:lnTo>
                      <a:pt x="1632" y="3870"/>
                    </a:lnTo>
                    <a:lnTo>
                      <a:pt x="1822" y="3691"/>
                    </a:lnTo>
                    <a:cubicBezTo>
                      <a:pt x="2227" y="3298"/>
                      <a:pt x="2560" y="2870"/>
                      <a:pt x="2858" y="2405"/>
                    </a:cubicBezTo>
                    <a:cubicBezTo>
                      <a:pt x="3013" y="2179"/>
                      <a:pt x="3144" y="1929"/>
                      <a:pt x="3263" y="1691"/>
                    </a:cubicBezTo>
                    <a:cubicBezTo>
                      <a:pt x="3382" y="1441"/>
                      <a:pt x="3501" y="1191"/>
                      <a:pt x="3572" y="929"/>
                    </a:cubicBezTo>
                    <a:lnTo>
                      <a:pt x="3572" y="929"/>
                    </a:lnTo>
                    <a:lnTo>
                      <a:pt x="3096" y="1584"/>
                    </a:lnTo>
                    <a:lnTo>
                      <a:pt x="3096" y="1584"/>
                    </a:lnTo>
                    <a:cubicBezTo>
                      <a:pt x="2953" y="1798"/>
                      <a:pt x="2775" y="2001"/>
                      <a:pt x="2608" y="2215"/>
                    </a:cubicBezTo>
                    <a:cubicBezTo>
                      <a:pt x="2323" y="2549"/>
                      <a:pt x="2030" y="2867"/>
                      <a:pt x="1722" y="3169"/>
                    </a:cubicBezTo>
                    <a:lnTo>
                      <a:pt x="1722" y="3169"/>
                    </a:lnTo>
                    <a:cubicBezTo>
                      <a:pt x="1417" y="2702"/>
                      <a:pt x="1126" y="2220"/>
                      <a:pt x="870" y="1739"/>
                    </a:cubicBezTo>
                    <a:cubicBezTo>
                      <a:pt x="572" y="1167"/>
                      <a:pt x="286" y="59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-90800" y="4143200"/>
                <a:ext cx="1381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5335" extrusionOk="0">
                    <a:moveTo>
                      <a:pt x="1" y="0"/>
                    </a:moveTo>
                    <a:cubicBezTo>
                      <a:pt x="132" y="453"/>
                      <a:pt x="310" y="882"/>
                      <a:pt x="489" y="1310"/>
                    </a:cubicBezTo>
                    <a:cubicBezTo>
                      <a:pt x="667" y="1739"/>
                      <a:pt x="846" y="2179"/>
                      <a:pt x="1060" y="2596"/>
                    </a:cubicBezTo>
                    <a:cubicBezTo>
                      <a:pt x="1453" y="3441"/>
                      <a:pt x="1918" y="4275"/>
                      <a:pt x="2406" y="5061"/>
                    </a:cubicBezTo>
                    <a:lnTo>
                      <a:pt x="2572" y="5334"/>
                    </a:lnTo>
                    <a:lnTo>
                      <a:pt x="2763" y="5096"/>
                    </a:lnTo>
                    <a:cubicBezTo>
                      <a:pt x="3322" y="4418"/>
                      <a:pt x="3858" y="3715"/>
                      <a:pt x="4311" y="2989"/>
                    </a:cubicBezTo>
                    <a:cubicBezTo>
                      <a:pt x="4549" y="2620"/>
                      <a:pt x="4763" y="2251"/>
                      <a:pt x="4966" y="1858"/>
                    </a:cubicBezTo>
                    <a:cubicBezTo>
                      <a:pt x="5168" y="1477"/>
                      <a:pt x="5358" y="1084"/>
                      <a:pt x="5525" y="679"/>
                    </a:cubicBezTo>
                    <a:lnTo>
                      <a:pt x="5525" y="679"/>
                    </a:lnTo>
                    <a:cubicBezTo>
                      <a:pt x="5287" y="1048"/>
                      <a:pt x="5049" y="1417"/>
                      <a:pt x="4787" y="1763"/>
                    </a:cubicBezTo>
                    <a:cubicBezTo>
                      <a:pt x="4537" y="2120"/>
                      <a:pt x="4287" y="2453"/>
                      <a:pt x="4037" y="2798"/>
                    </a:cubicBezTo>
                    <a:cubicBezTo>
                      <a:pt x="3578" y="3403"/>
                      <a:pt x="3110" y="3990"/>
                      <a:pt x="2633" y="4566"/>
                    </a:cubicBezTo>
                    <a:lnTo>
                      <a:pt x="2633" y="4566"/>
                    </a:lnTo>
                    <a:cubicBezTo>
                      <a:pt x="2202" y="3867"/>
                      <a:pt x="1781" y="3159"/>
                      <a:pt x="1370" y="24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-80675" y="4247375"/>
                <a:ext cx="136350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442" extrusionOk="0">
                    <a:moveTo>
                      <a:pt x="5453" y="1"/>
                    </a:moveTo>
                    <a:lnTo>
                      <a:pt x="5453" y="1"/>
                    </a:lnTo>
                    <a:cubicBezTo>
                      <a:pt x="4942" y="691"/>
                      <a:pt x="4430" y="1358"/>
                      <a:pt x="3894" y="2013"/>
                    </a:cubicBezTo>
                    <a:cubicBezTo>
                      <a:pt x="3632" y="2358"/>
                      <a:pt x="3358" y="2668"/>
                      <a:pt x="3096" y="2989"/>
                    </a:cubicBezTo>
                    <a:lnTo>
                      <a:pt x="2449" y="3758"/>
                    </a:lnTo>
                    <a:lnTo>
                      <a:pt x="2449" y="3758"/>
                    </a:lnTo>
                    <a:lnTo>
                      <a:pt x="1310" y="2382"/>
                    </a:lnTo>
                    <a:cubicBezTo>
                      <a:pt x="870" y="1858"/>
                      <a:pt x="441" y="1322"/>
                      <a:pt x="0" y="810"/>
                    </a:cubicBezTo>
                    <a:lnTo>
                      <a:pt x="0" y="810"/>
                    </a:lnTo>
                    <a:cubicBezTo>
                      <a:pt x="298" y="1429"/>
                      <a:pt x="655" y="2013"/>
                      <a:pt x="1036" y="2572"/>
                    </a:cubicBezTo>
                    <a:cubicBezTo>
                      <a:pt x="1405" y="3156"/>
                      <a:pt x="1822" y="3703"/>
                      <a:pt x="2263" y="4239"/>
                    </a:cubicBezTo>
                    <a:lnTo>
                      <a:pt x="2417" y="4442"/>
                    </a:lnTo>
                    <a:lnTo>
                      <a:pt x="2596" y="4239"/>
                    </a:lnTo>
                    <a:cubicBezTo>
                      <a:pt x="2894" y="3930"/>
                      <a:pt x="3167" y="3584"/>
                      <a:pt x="3429" y="3263"/>
                    </a:cubicBezTo>
                    <a:cubicBezTo>
                      <a:pt x="3703" y="2930"/>
                      <a:pt x="3953" y="2596"/>
                      <a:pt x="4191" y="2239"/>
                    </a:cubicBezTo>
                    <a:cubicBezTo>
                      <a:pt x="4680" y="1525"/>
                      <a:pt x="5120" y="786"/>
                      <a:pt x="5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164900" y="4391450"/>
                <a:ext cx="61025" cy="77100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3084" extrusionOk="0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41" y="441"/>
                      <a:pt x="310" y="893"/>
                      <a:pt x="191" y="1358"/>
                    </a:cubicBezTo>
                    <a:cubicBezTo>
                      <a:pt x="95" y="1810"/>
                      <a:pt x="36" y="2274"/>
                      <a:pt x="12" y="2751"/>
                    </a:cubicBezTo>
                    <a:lnTo>
                      <a:pt x="0" y="3084"/>
                    </a:lnTo>
                    <a:lnTo>
                      <a:pt x="0" y="3084"/>
                    </a:lnTo>
                    <a:lnTo>
                      <a:pt x="310" y="2989"/>
                    </a:lnTo>
                    <a:cubicBezTo>
                      <a:pt x="691" y="2870"/>
                      <a:pt x="1084" y="2739"/>
                      <a:pt x="1441" y="2548"/>
                    </a:cubicBezTo>
                    <a:cubicBezTo>
                      <a:pt x="1798" y="2346"/>
                      <a:pt x="2143" y="2120"/>
                      <a:pt x="2441" y="1846"/>
                    </a:cubicBezTo>
                    <a:lnTo>
                      <a:pt x="2441" y="1846"/>
                    </a:lnTo>
                    <a:cubicBezTo>
                      <a:pt x="2048" y="1989"/>
                      <a:pt x="1679" y="2108"/>
                      <a:pt x="1310" y="2227"/>
                    </a:cubicBezTo>
                    <a:lnTo>
                      <a:pt x="502" y="2465"/>
                    </a:lnTo>
                    <a:lnTo>
                      <a:pt x="502" y="2465"/>
                    </a:lnTo>
                    <a:cubicBezTo>
                      <a:pt x="528" y="2112"/>
                      <a:pt x="553" y="1761"/>
                      <a:pt x="572" y="1417"/>
                    </a:cubicBezTo>
                    <a:cubicBezTo>
                      <a:pt x="607" y="941"/>
                      <a:pt x="631" y="476"/>
                      <a:pt x="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119050" y="4444725"/>
                <a:ext cx="8307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930" extrusionOk="0">
                    <a:moveTo>
                      <a:pt x="239" y="0"/>
                    </a:moveTo>
                    <a:cubicBezTo>
                      <a:pt x="108" y="596"/>
                      <a:pt x="48" y="1203"/>
                      <a:pt x="36" y="1810"/>
                    </a:cubicBezTo>
                    <a:cubicBezTo>
                      <a:pt x="1" y="2417"/>
                      <a:pt x="36" y="3013"/>
                      <a:pt x="96" y="3632"/>
                    </a:cubicBezTo>
                    <a:lnTo>
                      <a:pt x="120" y="3930"/>
                    </a:lnTo>
                    <a:lnTo>
                      <a:pt x="405" y="3822"/>
                    </a:lnTo>
                    <a:cubicBezTo>
                      <a:pt x="941" y="3632"/>
                      <a:pt x="1453" y="3394"/>
                      <a:pt x="1953" y="3108"/>
                    </a:cubicBezTo>
                    <a:cubicBezTo>
                      <a:pt x="2441" y="2822"/>
                      <a:pt x="2906" y="2477"/>
                      <a:pt x="3322" y="2096"/>
                    </a:cubicBezTo>
                    <a:lnTo>
                      <a:pt x="3322" y="2096"/>
                    </a:lnTo>
                    <a:cubicBezTo>
                      <a:pt x="2798" y="2346"/>
                      <a:pt x="2287" y="2572"/>
                      <a:pt x="1786" y="2798"/>
                    </a:cubicBezTo>
                    <a:cubicBezTo>
                      <a:pt x="1367" y="2964"/>
                      <a:pt x="947" y="3138"/>
                      <a:pt x="521" y="3294"/>
                    </a:cubicBezTo>
                    <a:lnTo>
                      <a:pt x="521" y="3294"/>
                    </a:lnTo>
                    <a:cubicBezTo>
                      <a:pt x="477" y="2795"/>
                      <a:pt x="445" y="2297"/>
                      <a:pt x="405" y="1798"/>
                    </a:cubicBezTo>
                    <a:cubicBezTo>
                      <a:pt x="358" y="1203"/>
                      <a:pt x="310" y="608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-177425" y="4447700"/>
                <a:ext cx="646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228" extrusionOk="0">
                    <a:moveTo>
                      <a:pt x="2204" y="1"/>
                    </a:moveTo>
                    <a:lnTo>
                      <a:pt x="2168" y="1405"/>
                    </a:lnTo>
                    <a:cubicBezTo>
                      <a:pt x="2159" y="1730"/>
                      <a:pt x="2151" y="2056"/>
                      <a:pt x="2135" y="2381"/>
                    </a:cubicBezTo>
                    <a:lnTo>
                      <a:pt x="2135" y="2381"/>
                    </a:lnTo>
                    <a:cubicBezTo>
                      <a:pt x="1857" y="2192"/>
                      <a:pt x="1569" y="2007"/>
                      <a:pt x="1275" y="1822"/>
                    </a:cubicBezTo>
                    <a:cubicBezTo>
                      <a:pt x="858" y="1572"/>
                      <a:pt x="441" y="1334"/>
                      <a:pt x="1" y="1144"/>
                    </a:cubicBezTo>
                    <a:lnTo>
                      <a:pt x="1" y="1144"/>
                    </a:lnTo>
                    <a:cubicBezTo>
                      <a:pt x="322" y="1501"/>
                      <a:pt x="691" y="1810"/>
                      <a:pt x="1049" y="2108"/>
                    </a:cubicBezTo>
                    <a:cubicBezTo>
                      <a:pt x="1430" y="2406"/>
                      <a:pt x="1811" y="2691"/>
                      <a:pt x="2204" y="2977"/>
                    </a:cubicBezTo>
                    <a:lnTo>
                      <a:pt x="2561" y="3227"/>
                    </a:lnTo>
                    <a:lnTo>
                      <a:pt x="2573" y="2810"/>
                    </a:lnTo>
                    <a:cubicBezTo>
                      <a:pt x="2585" y="2334"/>
                      <a:pt x="2585" y="1858"/>
                      <a:pt x="2525" y="1382"/>
                    </a:cubicBezTo>
                    <a:cubicBezTo>
                      <a:pt x="2477" y="917"/>
                      <a:pt x="2382" y="441"/>
                      <a:pt x="2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-128300" y="4497700"/>
                <a:ext cx="7770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728" extrusionOk="0">
                    <a:moveTo>
                      <a:pt x="2263" y="1"/>
                    </a:moveTo>
                    <a:lnTo>
                      <a:pt x="2263" y="1"/>
                    </a:lnTo>
                    <a:cubicBezTo>
                      <a:pt x="2346" y="572"/>
                      <a:pt x="2417" y="1132"/>
                      <a:pt x="2501" y="1703"/>
                    </a:cubicBezTo>
                    <a:cubicBezTo>
                      <a:pt x="2548" y="2141"/>
                      <a:pt x="2596" y="2594"/>
                      <a:pt x="2625" y="3045"/>
                    </a:cubicBezTo>
                    <a:lnTo>
                      <a:pt x="2625" y="3045"/>
                    </a:lnTo>
                    <a:lnTo>
                      <a:pt x="1489" y="2644"/>
                    </a:lnTo>
                    <a:cubicBezTo>
                      <a:pt x="989" y="2477"/>
                      <a:pt x="500" y="2299"/>
                      <a:pt x="0" y="2144"/>
                    </a:cubicBezTo>
                    <a:lnTo>
                      <a:pt x="0" y="2144"/>
                    </a:lnTo>
                    <a:cubicBezTo>
                      <a:pt x="429" y="2465"/>
                      <a:pt x="870" y="2727"/>
                      <a:pt x="1334" y="2977"/>
                    </a:cubicBezTo>
                    <a:cubicBezTo>
                      <a:pt x="1572" y="3096"/>
                      <a:pt x="1810" y="3204"/>
                      <a:pt x="2048" y="3311"/>
                    </a:cubicBezTo>
                    <a:cubicBezTo>
                      <a:pt x="2286" y="3430"/>
                      <a:pt x="2536" y="3513"/>
                      <a:pt x="2775" y="3608"/>
                    </a:cubicBezTo>
                    <a:lnTo>
                      <a:pt x="3108" y="3727"/>
                    </a:lnTo>
                    <a:lnTo>
                      <a:pt x="3096" y="3370"/>
                    </a:lnTo>
                    <a:cubicBezTo>
                      <a:pt x="3060" y="2787"/>
                      <a:pt x="2989" y="2203"/>
                      <a:pt x="2858" y="1644"/>
                    </a:cubicBezTo>
                    <a:cubicBezTo>
                      <a:pt x="2715" y="1072"/>
                      <a:pt x="2525" y="525"/>
                      <a:pt x="2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5" name="Google Shape;765;p31"/>
            <p:cNvSpPr/>
            <p:nvPr/>
          </p:nvSpPr>
          <p:spPr>
            <a:xfrm rot="2131633">
              <a:off x="264375" y="3526760"/>
              <a:ext cx="148962" cy="301750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 rot="-2281775">
              <a:off x="1954735" y="4656752"/>
              <a:ext cx="148956" cy="301749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"/>
          <p:cNvSpPr txBox="1">
            <a:spLocks noGrp="1"/>
          </p:cNvSpPr>
          <p:nvPr>
            <p:ph type="title"/>
          </p:nvPr>
        </p:nvSpPr>
        <p:spPr>
          <a:xfrm>
            <a:off x="5389425" y="2371525"/>
            <a:ext cx="3040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9" name="Google Shape;769;p32"/>
          <p:cNvSpPr txBox="1">
            <a:spLocks noGrp="1"/>
          </p:cNvSpPr>
          <p:nvPr>
            <p:ph type="subTitle" idx="1"/>
          </p:nvPr>
        </p:nvSpPr>
        <p:spPr>
          <a:xfrm>
            <a:off x="5390525" y="3018025"/>
            <a:ext cx="3040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0" name="Google Shape;770;p32"/>
          <p:cNvSpPr/>
          <p:nvPr/>
        </p:nvSpPr>
        <p:spPr>
          <a:xfrm rot="5400000" flipH="1">
            <a:off x="909545" y="919752"/>
            <a:ext cx="3311332" cy="5130377"/>
          </a:xfrm>
          <a:custGeom>
            <a:avLst/>
            <a:gdLst/>
            <a:ahLst/>
            <a:cxnLst/>
            <a:rect l="l" t="t" r="r" b="b"/>
            <a:pathLst>
              <a:path w="40328" h="61782" extrusionOk="0">
                <a:moveTo>
                  <a:pt x="1" y="0"/>
                </a:moveTo>
                <a:lnTo>
                  <a:pt x="1" y="61782"/>
                </a:lnTo>
                <a:lnTo>
                  <a:pt x="40327" y="61782"/>
                </a:lnTo>
                <a:cubicBezTo>
                  <a:pt x="40280" y="59412"/>
                  <a:pt x="40018" y="57031"/>
                  <a:pt x="39613" y="54697"/>
                </a:cubicBezTo>
                <a:cubicBezTo>
                  <a:pt x="35862" y="33135"/>
                  <a:pt x="20849" y="14931"/>
                  <a:pt x="3096" y="2131"/>
                </a:cubicBezTo>
                <a:cubicBezTo>
                  <a:pt x="2084" y="1405"/>
                  <a:pt x="1049" y="691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1" name="Google Shape;771;p32"/>
          <p:cNvGrpSpPr/>
          <p:nvPr/>
        </p:nvGrpSpPr>
        <p:grpSpPr>
          <a:xfrm rot="3585892">
            <a:off x="86666" y="2907766"/>
            <a:ext cx="1104614" cy="2238706"/>
            <a:chOff x="1803775" y="5029925"/>
            <a:chExt cx="655775" cy="1329050"/>
          </a:xfrm>
        </p:grpSpPr>
        <p:sp>
          <p:nvSpPr>
            <p:cNvPr id="772" name="Google Shape;772;p32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p32"/>
          <p:cNvGrpSpPr/>
          <p:nvPr/>
        </p:nvGrpSpPr>
        <p:grpSpPr>
          <a:xfrm rot="2700318" flipH="1">
            <a:off x="759586" y="4383541"/>
            <a:ext cx="700958" cy="1277647"/>
            <a:chOff x="-214625" y="3943775"/>
            <a:chExt cx="458725" cy="836125"/>
          </a:xfrm>
        </p:grpSpPr>
        <p:sp>
          <p:nvSpPr>
            <p:cNvPr id="784" name="Google Shape;784;p32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p32"/>
          <p:cNvSpPr/>
          <p:nvPr/>
        </p:nvSpPr>
        <p:spPr>
          <a:xfrm rot="10800000">
            <a:off x="7013206" y="60"/>
            <a:ext cx="2130794" cy="1735139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2"/>
          <p:cNvSpPr/>
          <p:nvPr/>
        </p:nvSpPr>
        <p:spPr>
          <a:xfrm rot="4253446">
            <a:off x="-64822" y="2564587"/>
            <a:ext cx="232127" cy="470281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7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3"/>
          <p:cNvSpPr txBox="1">
            <a:spLocks noGrp="1"/>
          </p:cNvSpPr>
          <p:nvPr>
            <p:ph type="title"/>
          </p:nvPr>
        </p:nvSpPr>
        <p:spPr>
          <a:xfrm>
            <a:off x="1120088" y="1534425"/>
            <a:ext cx="3327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9pPr>
          </a:lstStyle>
          <a:p>
            <a:endParaRPr/>
          </a:p>
        </p:txBody>
      </p:sp>
      <p:sp>
        <p:nvSpPr>
          <p:cNvPr id="800" name="Google Shape;800;p33"/>
          <p:cNvSpPr txBox="1">
            <a:spLocks noGrp="1"/>
          </p:cNvSpPr>
          <p:nvPr>
            <p:ph type="subTitle" idx="1"/>
          </p:nvPr>
        </p:nvSpPr>
        <p:spPr>
          <a:xfrm>
            <a:off x="4999150" y="738325"/>
            <a:ext cx="346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800" b="1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33"/>
          <p:cNvSpPr txBox="1">
            <a:spLocks noGrp="1"/>
          </p:cNvSpPr>
          <p:nvPr>
            <p:ph type="subTitle" idx="2"/>
          </p:nvPr>
        </p:nvSpPr>
        <p:spPr>
          <a:xfrm>
            <a:off x="4999150" y="1358950"/>
            <a:ext cx="3463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02" name="Google Shape;802;p33"/>
          <p:cNvSpPr txBox="1"/>
          <p:nvPr/>
        </p:nvSpPr>
        <p:spPr>
          <a:xfrm>
            <a:off x="4999150" y="3296975"/>
            <a:ext cx="3463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lang="ko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ko"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lang="ko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ko" sz="12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ko" sz="1200" b="1" i="0" u="none" strike="noStrike" cap="none">
                <a:solidFill>
                  <a:schemeClr val="dk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ko" sz="1200" b="1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sz="1200" b="1" i="0" u="none" strike="noStrike" cap="none">
              <a:solidFill>
                <a:schemeClr val="dk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803" name="Google Shape;803;p33"/>
          <p:cNvGrpSpPr/>
          <p:nvPr/>
        </p:nvGrpSpPr>
        <p:grpSpPr>
          <a:xfrm rot="4254671">
            <a:off x="346461" y="-829603"/>
            <a:ext cx="1257475" cy="2548507"/>
            <a:chOff x="1803775" y="5029925"/>
            <a:chExt cx="655775" cy="1329050"/>
          </a:xfrm>
        </p:grpSpPr>
        <p:sp>
          <p:nvSpPr>
            <p:cNvPr id="804" name="Google Shape;804;p33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33"/>
          <p:cNvGrpSpPr/>
          <p:nvPr/>
        </p:nvGrpSpPr>
        <p:grpSpPr>
          <a:xfrm rot="7158623">
            <a:off x="79728" y="1017813"/>
            <a:ext cx="637758" cy="1162264"/>
            <a:chOff x="-214625" y="3943775"/>
            <a:chExt cx="458725" cy="836125"/>
          </a:xfrm>
        </p:grpSpPr>
        <p:sp>
          <p:nvSpPr>
            <p:cNvPr id="816" name="Google Shape;816;p33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33"/>
          <p:cNvSpPr/>
          <p:nvPr/>
        </p:nvSpPr>
        <p:spPr>
          <a:xfrm rot="2131617">
            <a:off x="313570" y="2178687"/>
            <a:ext cx="169568" cy="343557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Google Shape;829;p33"/>
          <p:cNvGrpSpPr/>
          <p:nvPr/>
        </p:nvGrpSpPr>
        <p:grpSpPr>
          <a:xfrm rot="1185886">
            <a:off x="4320399" y="4132589"/>
            <a:ext cx="612041" cy="1907222"/>
            <a:chOff x="4118750" y="2154275"/>
            <a:chExt cx="601300" cy="1873750"/>
          </a:xfrm>
        </p:grpSpPr>
        <p:sp>
          <p:nvSpPr>
            <p:cNvPr id="830" name="Google Shape;830;p33"/>
            <p:cNvSpPr/>
            <p:nvPr/>
          </p:nvSpPr>
          <p:spPr>
            <a:xfrm>
              <a:off x="4283650" y="2154275"/>
              <a:ext cx="269700" cy="175625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4118750" y="2330175"/>
              <a:ext cx="601300" cy="1697850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" name="Google Shape;832;p33"/>
          <p:cNvGrpSpPr/>
          <p:nvPr/>
        </p:nvGrpSpPr>
        <p:grpSpPr>
          <a:xfrm rot="6626178" flipH="1">
            <a:off x="3836648" y="-269606"/>
            <a:ext cx="1083514" cy="1428523"/>
            <a:chOff x="4326425" y="5583250"/>
            <a:chExt cx="744150" cy="981100"/>
          </a:xfrm>
        </p:grpSpPr>
        <p:sp>
          <p:nvSpPr>
            <p:cNvPr id="833" name="Google Shape;833;p33"/>
            <p:cNvSpPr/>
            <p:nvPr/>
          </p:nvSpPr>
          <p:spPr>
            <a:xfrm>
              <a:off x="4939300" y="6115475"/>
              <a:ext cx="90500" cy="306300"/>
            </a:xfrm>
            <a:custGeom>
              <a:avLst/>
              <a:gdLst/>
              <a:ahLst/>
              <a:cxnLst/>
              <a:rect l="l" t="t" r="r" b="b"/>
              <a:pathLst>
                <a:path w="3620" h="12252" extrusionOk="0">
                  <a:moveTo>
                    <a:pt x="3239" y="0"/>
                  </a:moveTo>
                  <a:lnTo>
                    <a:pt x="3239" y="0"/>
                  </a:lnTo>
                  <a:cubicBezTo>
                    <a:pt x="143" y="4024"/>
                    <a:pt x="0" y="8180"/>
                    <a:pt x="1334" y="12252"/>
                  </a:cubicBezTo>
                  <a:cubicBezTo>
                    <a:pt x="2096" y="9930"/>
                    <a:pt x="2524" y="7608"/>
                    <a:pt x="2977" y="5215"/>
                  </a:cubicBezTo>
                  <a:cubicBezTo>
                    <a:pt x="3286" y="3501"/>
                    <a:pt x="3620" y="1703"/>
                    <a:pt x="3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4965500" y="6115175"/>
              <a:ext cx="54775" cy="305125"/>
            </a:xfrm>
            <a:custGeom>
              <a:avLst/>
              <a:gdLst/>
              <a:ahLst/>
              <a:cxnLst/>
              <a:rect l="l" t="t" r="r" b="b"/>
              <a:pathLst>
                <a:path w="2191" h="12205" extrusionOk="0">
                  <a:moveTo>
                    <a:pt x="2191" y="0"/>
                  </a:moveTo>
                  <a:lnTo>
                    <a:pt x="2191" y="0"/>
                  </a:lnTo>
                  <a:cubicBezTo>
                    <a:pt x="1334" y="1905"/>
                    <a:pt x="667" y="3905"/>
                    <a:pt x="333" y="5953"/>
                  </a:cubicBezTo>
                  <a:cubicBezTo>
                    <a:pt x="0" y="8037"/>
                    <a:pt x="48" y="10132"/>
                    <a:pt x="274" y="12204"/>
                  </a:cubicBezTo>
                  <a:cubicBezTo>
                    <a:pt x="405" y="10120"/>
                    <a:pt x="441" y="8049"/>
                    <a:pt x="786" y="6025"/>
                  </a:cubicBezTo>
                  <a:cubicBezTo>
                    <a:pt x="1107" y="4001"/>
                    <a:pt x="1691" y="2024"/>
                    <a:pt x="21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4799100" y="6040150"/>
              <a:ext cx="81875" cy="309000"/>
            </a:xfrm>
            <a:custGeom>
              <a:avLst/>
              <a:gdLst/>
              <a:ahLst/>
              <a:cxnLst/>
              <a:rect l="l" t="t" r="r" b="b"/>
              <a:pathLst>
                <a:path w="3275" h="12360" extrusionOk="0">
                  <a:moveTo>
                    <a:pt x="2084" y="1"/>
                  </a:moveTo>
                  <a:lnTo>
                    <a:pt x="2084" y="1"/>
                  </a:lnTo>
                  <a:cubicBezTo>
                    <a:pt x="0" y="4620"/>
                    <a:pt x="810" y="8704"/>
                    <a:pt x="3060" y="12359"/>
                  </a:cubicBezTo>
                  <a:cubicBezTo>
                    <a:pt x="3275" y="9919"/>
                    <a:pt x="3156" y="7573"/>
                    <a:pt x="3013" y="5120"/>
                  </a:cubicBezTo>
                  <a:cubicBezTo>
                    <a:pt x="2929" y="3394"/>
                    <a:pt x="2834" y="1561"/>
                    <a:pt x="2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4836600" y="6040150"/>
              <a:ext cx="37825" cy="307500"/>
            </a:xfrm>
            <a:custGeom>
              <a:avLst/>
              <a:gdLst/>
              <a:ahLst/>
              <a:cxnLst/>
              <a:rect l="l" t="t" r="r" b="b"/>
              <a:pathLst>
                <a:path w="1513" h="12300" extrusionOk="0">
                  <a:moveTo>
                    <a:pt x="584" y="1"/>
                  </a:moveTo>
                  <a:lnTo>
                    <a:pt x="584" y="1"/>
                  </a:lnTo>
                  <a:cubicBezTo>
                    <a:pt x="191" y="2037"/>
                    <a:pt x="1" y="4132"/>
                    <a:pt x="132" y="6216"/>
                  </a:cubicBezTo>
                  <a:cubicBezTo>
                    <a:pt x="286" y="8311"/>
                    <a:pt x="810" y="10335"/>
                    <a:pt x="1513" y="12300"/>
                  </a:cubicBezTo>
                  <a:cubicBezTo>
                    <a:pt x="1179" y="10252"/>
                    <a:pt x="727" y="8240"/>
                    <a:pt x="596" y="6192"/>
                  </a:cubicBezTo>
                  <a:cubicBezTo>
                    <a:pt x="441" y="4144"/>
                    <a:pt x="548" y="2084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4717850" y="5983600"/>
              <a:ext cx="82175" cy="308700"/>
            </a:xfrm>
            <a:custGeom>
              <a:avLst/>
              <a:gdLst/>
              <a:ahLst/>
              <a:cxnLst/>
              <a:rect l="l" t="t" r="r" b="b"/>
              <a:pathLst>
                <a:path w="3287" h="12348" extrusionOk="0">
                  <a:moveTo>
                    <a:pt x="2798" y="1"/>
                  </a:moveTo>
                  <a:cubicBezTo>
                    <a:pt x="0" y="4227"/>
                    <a:pt x="155" y="8371"/>
                    <a:pt x="1774" y="12347"/>
                  </a:cubicBezTo>
                  <a:cubicBezTo>
                    <a:pt x="2369" y="9966"/>
                    <a:pt x="2619" y="7633"/>
                    <a:pt x="2893" y="5204"/>
                  </a:cubicBezTo>
                  <a:cubicBezTo>
                    <a:pt x="3084" y="3477"/>
                    <a:pt x="3286" y="1668"/>
                    <a:pt x="2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4747300" y="5983000"/>
              <a:ext cx="40525" cy="307800"/>
            </a:xfrm>
            <a:custGeom>
              <a:avLst/>
              <a:gdLst/>
              <a:ahLst/>
              <a:cxnLst/>
              <a:rect l="l" t="t" r="r" b="b"/>
              <a:pathLst>
                <a:path w="1621" h="12312" extrusionOk="0">
                  <a:moveTo>
                    <a:pt x="1620" y="1"/>
                  </a:moveTo>
                  <a:lnTo>
                    <a:pt x="1620" y="1"/>
                  </a:lnTo>
                  <a:cubicBezTo>
                    <a:pt x="906" y="1953"/>
                    <a:pt x="370" y="3989"/>
                    <a:pt x="179" y="6073"/>
                  </a:cubicBezTo>
                  <a:cubicBezTo>
                    <a:pt x="1" y="8180"/>
                    <a:pt x="191" y="10276"/>
                    <a:pt x="560" y="12312"/>
                  </a:cubicBezTo>
                  <a:cubicBezTo>
                    <a:pt x="560" y="10228"/>
                    <a:pt x="441" y="8157"/>
                    <a:pt x="644" y="6121"/>
                  </a:cubicBezTo>
                  <a:cubicBezTo>
                    <a:pt x="810" y="4085"/>
                    <a:pt x="1251" y="206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4627350" y="5900250"/>
              <a:ext cx="103900" cy="301250"/>
            </a:xfrm>
            <a:custGeom>
              <a:avLst/>
              <a:gdLst/>
              <a:ahLst/>
              <a:cxnLst/>
              <a:rect l="l" t="t" r="r" b="b"/>
              <a:pathLst>
                <a:path w="4156" h="12050" extrusionOk="0">
                  <a:moveTo>
                    <a:pt x="3918" y="1"/>
                  </a:moveTo>
                  <a:cubicBezTo>
                    <a:pt x="513" y="3751"/>
                    <a:pt x="1" y="7871"/>
                    <a:pt x="1001" y="12050"/>
                  </a:cubicBezTo>
                  <a:cubicBezTo>
                    <a:pt x="1953" y="9800"/>
                    <a:pt x="2560" y="7526"/>
                    <a:pt x="3203" y="5156"/>
                  </a:cubicBezTo>
                  <a:cubicBezTo>
                    <a:pt x="3668" y="3478"/>
                    <a:pt x="4156" y="1727"/>
                    <a:pt x="3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4650575" y="5900250"/>
              <a:ext cx="74725" cy="299775"/>
            </a:xfrm>
            <a:custGeom>
              <a:avLst/>
              <a:gdLst/>
              <a:ahLst/>
              <a:cxnLst/>
              <a:rect l="l" t="t" r="r" b="b"/>
              <a:pathLst>
                <a:path w="2989" h="11991" extrusionOk="0">
                  <a:moveTo>
                    <a:pt x="2989" y="1"/>
                  </a:moveTo>
                  <a:cubicBezTo>
                    <a:pt x="1977" y="1811"/>
                    <a:pt x="1143" y="3751"/>
                    <a:pt x="619" y="5775"/>
                  </a:cubicBezTo>
                  <a:cubicBezTo>
                    <a:pt x="119" y="7811"/>
                    <a:pt x="0" y="9907"/>
                    <a:pt x="36" y="11990"/>
                  </a:cubicBezTo>
                  <a:cubicBezTo>
                    <a:pt x="357" y="9943"/>
                    <a:pt x="560" y="7883"/>
                    <a:pt x="1072" y="5894"/>
                  </a:cubicBezTo>
                  <a:cubicBezTo>
                    <a:pt x="1560" y="3894"/>
                    <a:pt x="2310" y="1965"/>
                    <a:pt x="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4565450" y="5756500"/>
              <a:ext cx="136925" cy="279525"/>
            </a:xfrm>
            <a:custGeom>
              <a:avLst/>
              <a:gdLst/>
              <a:ahLst/>
              <a:cxnLst/>
              <a:rect l="l" t="t" r="r" b="b"/>
              <a:pathLst>
                <a:path w="5477" h="11181" extrusionOk="0">
                  <a:moveTo>
                    <a:pt x="5477" y="0"/>
                  </a:moveTo>
                  <a:lnTo>
                    <a:pt x="5477" y="0"/>
                  </a:lnTo>
                  <a:cubicBezTo>
                    <a:pt x="1345" y="2953"/>
                    <a:pt x="0" y="6894"/>
                    <a:pt x="95" y="11180"/>
                  </a:cubicBezTo>
                  <a:cubicBezTo>
                    <a:pt x="1500" y="9168"/>
                    <a:pt x="2572" y="7072"/>
                    <a:pt x="3703" y="4894"/>
                  </a:cubicBezTo>
                  <a:cubicBezTo>
                    <a:pt x="4489" y="3346"/>
                    <a:pt x="5334" y="1727"/>
                    <a:pt x="5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4567525" y="5756500"/>
              <a:ext cx="134275" cy="278025"/>
            </a:xfrm>
            <a:custGeom>
              <a:avLst/>
              <a:gdLst/>
              <a:ahLst/>
              <a:cxnLst/>
              <a:rect l="l" t="t" r="r" b="b"/>
              <a:pathLst>
                <a:path w="5371" h="11121" extrusionOk="0">
                  <a:moveTo>
                    <a:pt x="5370" y="0"/>
                  </a:moveTo>
                  <a:lnTo>
                    <a:pt x="5370" y="0"/>
                  </a:lnTo>
                  <a:cubicBezTo>
                    <a:pt x="4013" y="1560"/>
                    <a:pt x="2798" y="3274"/>
                    <a:pt x="1858" y="5156"/>
                  </a:cubicBezTo>
                  <a:cubicBezTo>
                    <a:pt x="953" y="7061"/>
                    <a:pt x="393" y="9085"/>
                    <a:pt x="0" y="11121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7" y="3513"/>
                    <a:pt x="4299" y="1786"/>
                    <a:pt x="5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4535075" y="5601125"/>
              <a:ext cx="136950" cy="279225"/>
            </a:xfrm>
            <a:custGeom>
              <a:avLst/>
              <a:gdLst/>
              <a:ahLst/>
              <a:cxnLst/>
              <a:rect l="l" t="t" r="r" b="b"/>
              <a:pathLst>
                <a:path w="5478" h="11169" extrusionOk="0">
                  <a:moveTo>
                    <a:pt x="5478" y="0"/>
                  </a:moveTo>
                  <a:lnTo>
                    <a:pt x="5478" y="0"/>
                  </a:lnTo>
                  <a:cubicBezTo>
                    <a:pt x="1358" y="2941"/>
                    <a:pt x="1" y="6882"/>
                    <a:pt x="108" y="11168"/>
                  </a:cubicBezTo>
                  <a:cubicBezTo>
                    <a:pt x="1513" y="9168"/>
                    <a:pt x="2596" y="7061"/>
                    <a:pt x="3703" y="4894"/>
                  </a:cubicBezTo>
                  <a:cubicBezTo>
                    <a:pt x="4501" y="3346"/>
                    <a:pt x="5347" y="1727"/>
                    <a:pt x="54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4537750" y="5601125"/>
              <a:ext cx="134275" cy="277725"/>
            </a:xfrm>
            <a:custGeom>
              <a:avLst/>
              <a:gdLst/>
              <a:ahLst/>
              <a:cxnLst/>
              <a:rect l="l" t="t" r="r" b="b"/>
              <a:pathLst>
                <a:path w="5371" h="11109" extrusionOk="0">
                  <a:moveTo>
                    <a:pt x="5371" y="0"/>
                  </a:moveTo>
                  <a:lnTo>
                    <a:pt x="5371" y="0"/>
                  </a:lnTo>
                  <a:cubicBezTo>
                    <a:pt x="4001" y="1560"/>
                    <a:pt x="2787" y="3274"/>
                    <a:pt x="1858" y="5144"/>
                  </a:cubicBezTo>
                  <a:cubicBezTo>
                    <a:pt x="953" y="7049"/>
                    <a:pt x="394" y="9073"/>
                    <a:pt x="1" y="11109"/>
                  </a:cubicBezTo>
                  <a:cubicBezTo>
                    <a:pt x="727" y="9168"/>
                    <a:pt x="1370" y="7203"/>
                    <a:pt x="2275" y="5358"/>
                  </a:cubicBezTo>
                  <a:cubicBezTo>
                    <a:pt x="3168" y="3501"/>
                    <a:pt x="4299" y="1786"/>
                    <a:pt x="5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4345475" y="5636525"/>
              <a:ext cx="192000" cy="243525"/>
            </a:xfrm>
            <a:custGeom>
              <a:avLst/>
              <a:gdLst/>
              <a:ahLst/>
              <a:cxnLst/>
              <a:rect l="l" t="t" r="r" b="b"/>
              <a:pathLst>
                <a:path w="7680" h="9741" extrusionOk="0">
                  <a:moveTo>
                    <a:pt x="0" y="1"/>
                  </a:moveTo>
                  <a:cubicBezTo>
                    <a:pt x="500" y="1668"/>
                    <a:pt x="1679" y="3073"/>
                    <a:pt x="2798" y="4394"/>
                  </a:cubicBezTo>
                  <a:cubicBezTo>
                    <a:pt x="4358" y="6287"/>
                    <a:pt x="5858" y="8109"/>
                    <a:pt x="7680" y="9740"/>
                  </a:cubicBezTo>
                  <a:cubicBezTo>
                    <a:pt x="6846" y="5525"/>
                    <a:pt x="4668" y="198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4345475" y="5636825"/>
              <a:ext cx="192000" cy="242025"/>
            </a:xfrm>
            <a:custGeom>
              <a:avLst/>
              <a:gdLst/>
              <a:ahLst/>
              <a:cxnLst/>
              <a:rect l="l" t="t" r="r" b="b"/>
              <a:pathLst>
                <a:path w="7680" h="9681" extrusionOk="0">
                  <a:moveTo>
                    <a:pt x="0" y="1"/>
                  </a:moveTo>
                  <a:lnTo>
                    <a:pt x="0" y="1"/>
                  </a:lnTo>
                  <a:cubicBezTo>
                    <a:pt x="1429" y="1501"/>
                    <a:pt x="2917" y="2942"/>
                    <a:pt x="4191" y="4561"/>
                  </a:cubicBezTo>
                  <a:cubicBezTo>
                    <a:pt x="5489" y="6156"/>
                    <a:pt x="6537" y="7942"/>
                    <a:pt x="7680" y="9681"/>
                  </a:cubicBezTo>
                  <a:cubicBezTo>
                    <a:pt x="6846" y="7764"/>
                    <a:pt x="5858" y="5918"/>
                    <a:pt x="4549" y="4263"/>
                  </a:cubicBezTo>
                  <a:cubicBezTo>
                    <a:pt x="3239" y="2632"/>
                    <a:pt x="1679" y="1227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4326425" y="5838650"/>
              <a:ext cx="239625" cy="197075"/>
            </a:xfrm>
            <a:custGeom>
              <a:avLst/>
              <a:gdLst/>
              <a:ahLst/>
              <a:cxnLst/>
              <a:rect l="l" t="t" r="r" b="b"/>
              <a:pathLst>
                <a:path w="9585" h="7883" extrusionOk="0">
                  <a:moveTo>
                    <a:pt x="0" y="0"/>
                  </a:moveTo>
                  <a:cubicBezTo>
                    <a:pt x="846" y="1524"/>
                    <a:pt x="2310" y="2643"/>
                    <a:pt x="3679" y="3691"/>
                  </a:cubicBezTo>
                  <a:cubicBezTo>
                    <a:pt x="5608" y="5215"/>
                    <a:pt x="7477" y="6656"/>
                    <a:pt x="9585" y="7882"/>
                  </a:cubicBezTo>
                  <a:cubicBezTo>
                    <a:pt x="7858" y="3941"/>
                    <a:pt x="4989" y="94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4326425" y="5839250"/>
              <a:ext cx="239625" cy="195275"/>
            </a:xfrm>
            <a:custGeom>
              <a:avLst/>
              <a:gdLst/>
              <a:ahLst/>
              <a:cxnLst/>
              <a:rect l="l" t="t" r="r" b="b"/>
              <a:pathLst>
                <a:path w="9585" h="7811" extrusionOk="0">
                  <a:moveTo>
                    <a:pt x="0" y="0"/>
                  </a:moveTo>
                  <a:lnTo>
                    <a:pt x="0" y="0"/>
                  </a:lnTo>
                  <a:cubicBezTo>
                    <a:pt x="1727" y="1155"/>
                    <a:pt x="3489" y="2238"/>
                    <a:pt x="5084" y="3548"/>
                  </a:cubicBezTo>
                  <a:cubicBezTo>
                    <a:pt x="6680" y="4834"/>
                    <a:pt x="8097" y="6346"/>
                    <a:pt x="9585" y="7811"/>
                  </a:cubicBezTo>
                  <a:cubicBezTo>
                    <a:pt x="8359" y="6132"/>
                    <a:pt x="7013" y="4524"/>
                    <a:pt x="5370" y="3191"/>
                  </a:cubicBezTo>
                  <a:cubicBezTo>
                    <a:pt x="3727" y="1881"/>
                    <a:pt x="1905" y="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4371375" y="6076050"/>
              <a:ext cx="281000" cy="132600"/>
            </a:xfrm>
            <a:custGeom>
              <a:avLst/>
              <a:gdLst/>
              <a:ahLst/>
              <a:cxnLst/>
              <a:rect l="l" t="t" r="r" b="b"/>
              <a:pathLst>
                <a:path w="11240" h="5304" extrusionOk="0">
                  <a:moveTo>
                    <a:pt x="934" y="0"/>
                  </a:moveTo>
                  <a:cubicBezTo>
                    <a:pt x="628" y="0"/>
                    <a:pt x="317" y="10"/>
                    <a:pt x="0" y="29"/>
                  </a:cubicBezTo>
                  <a:cubicBezTo>
                    <a:pt x="1191" y="1291"/>
                    <a:pt x="2882" y="2006"/>
                    <a:pt x="4465" y="2708"/>
                  </a:cubicBezTo>
                  <a:cubicBezTo>
                    <a:pt x="6715" y="3696"/>
                    <a:pt x="8882" y="4649"/>
                    <a:pt x="11240" y="5304"/>
                  </a:cubicBezTo>
                  <a:cubicBezTo>
                    <a:pt x="8773" y="2134"/>
                    <a:pt x="5501" y="0"/>
                    <a:pt x="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4371975" y="6077375"/>
              <a:ext cx="279800" cy="130100"/>
            </a:xfrm>
            <a:custGeom>
              <a:avLst/>
              <a:gdLst/>
              <a:ahLst/>
              <a:cxnLst/>
              <a:rect l="l" t="t" r="r" b="b"/>
              <a:pathLst>
                <a:path w="11192" h="5204" extrusionOk="0">
                  <a:moveTo>
                    <a:pt x="0" y="0"/>
                  </a:moveTo>
                  <a:lnTo>
                    <a:pt x="0" y="0"/>
                  </a:lnTo>
                  <a:cubicBezTo>
                    <a:pt x="1941" y="691"/>
                    <a:pt x="3929" y="1322"/>
                    <a:pt x="5786" y="2179"/>
                  </a:cubicBezTo>
                  <a:cubicBezTo>
                    <a:pt x="7644" y="3036"/>
                    <a:pt x="9382" y="4167"/>
                    <a:pt x="11192" y="5203"/>
                  </a:cubicBezTo>
                  <a:cubicBezTo>
                    <a:pt x="9608" y="3870"/>
                    <a:pt x="7882" y="2655"/>
                    <a:pt x="5977" y="1762"/>
                  </a:cubicBezTo>
                  <a:cubicBezTo>
                    <a:pt x="4072" y="905"/>
                    <a:pt x="2048" y="3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4455300" y="6235750"/>
              <a:ext cx="308100" cy="61750"/>
            </a:xfrm>
            <a:custGeom>
              <a:avLst/>
              <a:gdLst/>
              <a:ahLst/>
              <a:cxnLst/>
              <a:rect l="l" t="t" r="r" b="b"/>
              <a:pathLst>
                <a:path w="12324" h="2470" extrusionOk="0">
                  <a:moveTo>
                    <a:pt x="4924" y="0"/>
                  </a:moveTo>
                  <a:cubicBezTo>
                    <a:pt x="3362" y="0"/>
                    <a:pt x="1724" y="317"/>
                    <a:pt x="1" y="1023"/>
                  </a:cubicBezTo>
                  <a:cubicBezTo>
                    <a:pt x="1525" y="1833"/>
                    <a:pt x="3358" y="1976"/>
                    <a:pt x="5085" y="2142"/>
                  </a:cubicBezTo>
                  <a:cubicBezTo>
                    <a:pt x="6989" y="2310"/>
                    <a:pt x="8843" y="2470"/>
                    <a:pt x="10725" y="2470"/>
                  </a:cubicBezTo>
                  <a:cubicBezTo>
                    <a:pt x="11255" y="2470"/>
                    <a:pt x="11787" y="2457"/>
                    <a:pt x="12324" y="2428"/>
                  </a:cubicBezTo>
                  <a:cubicBezTo>
                    <a:pt x="10053" y="932"/>
                    <a:pt x="7601" y="0"/>
                    <a:pt x="4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4455300" y="6253050"/>
              <a:ext cx="306925" cy="42525"/>
            </a:xfrm>
            <a:custGeom>
              <a:avLst/>
              <a:gdLst/>
              <a:ahLst/>
              <a:cxnLst/>
              <a:rect l="l" t="t" r="r" b="b"/>
              <a:pathLst>
                <a:path w="12277" h="1701" extrusionOk="0">
                  <a:moveTo>
                    <a:pt x="4017" y="0"/>
                  </a:moveTo>
                  <a:cubicBezTo>
                    <a:pt x="2669" y="0"/>
                    <a:pt x="1325" y="123"/>
                    <a:pt x="1" y="331"/>
                  </a:cubicBezTo>
                  <a:cubicBezTo>
                    <a:pt x="2084" y="379"/>
                    <a:pt x="4144" y="331"/>
                    <a:pt x="6192" y="569"/>
                  </a:cubicBezTo>
                  <a:cubicBezTo>
                    <a:pt x="8228" y="784"/>
                    <a:pt x="10240" y="1284"/>
                    <a:pt x="12276" y="1700"/>
                  </a:cubicBezTo>
                  <a:cubicBezTo>
                    <a:pt x="10335" y="950"/>
                    <a:pt x="8335" y="331"/>
                    <a:pt x="6228" y="117"/>
                  </a:cubicBezTo>
                  <a:cubicBezTo>
                    <a:pt x="5491" y="37"/>
                    <a:pt x="4753" y="0"/>
                    <a:pt x="40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4569000" y="6326350"/>
              <a:ext cx="307800" cy="67950"/>
            </a:xfrm>
            <a:custGeom>
              <a:avLst/>
              <a:gdLst/>
              <a:ahLst/>
              <a:cxnLst/>
              <a:rect l="l" t="t" r="r" b="b"/>
              <a:pathLst>
                <a:path w="12312" h="2718" extrusionOk="0">
                  <a:moveTo>
                    <a:pt x="7336" y="0"/>
                  </a:moveTo>
                  <a:cubicBezTo>
                    <a:pt x="4897" y="0"/>
                    <a:pt x="2438" y="734"/>
                    <a:pt x="1" y="2507"/>
                  </a:cubicBezTo>
                  <a:cubicBezTo>
                    <a:pt x="615" y="2659"/>
                    <a:pt x="1248" y="2718"/>
                    <a:pt x="1888" y="2718"/>
                  </a:cubicBezTo>
                  <a:cubicBezTo>
                    <a:pt x="2998" y="2718"/>
                    <a:pt x="4128" y="2542"/>
                    <a:pt x="5216" y="2376"/>
                  </a:cubicBezTo>
                  <a:cubicBezTo>
                    <a:pt x="7633" y="1983"/>
                    <a:pt x="9955" y="1626"/>
                    <a:pt x="12312" y="935"/>
                  </a:cubicBezTo>
                  <a:cubicBezTo>
                    <a:pt x="10671" y="345"/>
                    <a:pt x="9008" y="0"/>
                    <a:pt x="7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4569000" y="6342000"/>
              <a:ext cx="306625" cy="46725"/>
            </a:xfrm>
            <a:custGeom>
              <a:avLst/>
              <a:gdLst/>
              <a:ahLst/>
              <a:cxnLst/>
              <a:rect l="l" t="t" r="r" b="b"/>
              <a:pathLst>
                <a:path w="12265" h="1869" extrusionOk="0">
                  <a:moveTo>
                    <a:pt x="8570" y="0"/>
                  </a:moveTo>
                  <a:cubicBezTo>
                    <a:pt x="7717" y="0"/>
                    <a:pt x="6864" y="48"/>
                    <a:pt x="6014" y="155"/>
                  </a:cubicBezTo>
                  <a:cubicBezTo>
                    <a:pt x="3930" y="452"/>
                    <a:pt x="1918" y="1059"/>
                    <a:pt x="1" y="1869"/>
                  </a:cubicBezTo>
                  <a:cubicBezTo>
                    <a:pt x="2037" y="1405"/>
                    <a:pt x="4037" y="881"/>
                    <a:pt x="6073" y="607"/>
                  </a:cubicBezTo>
                  <a:cubicBezTo>
                    <a:pt x="8109" y="321"/>
                    <a:pt x="10181" y="345"/>
                    <a:pt x="12264" y="262"/>
                  </a:cubicBezTo>
                  <a:cubicBezTo>
                    <a:pt x="11039" y="100"/>
                    <a:pt x="9805" y="0"/>
                    <a:pt x="8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4663375" y="6401875"/>
              <a:ext cx="307800" cy="68025"/>
            </a:xfrm>
            <a:custGeom>
              <a:avLst/>
              <a:gdLst/>
              <a:ahLst/>
              <a:cxnLst/>
              <a:rect l="l" t="t" r="r" b="b"/>
              <a:pathLst>
                <a:path w="12312" h="2721" extrusionOk="0">
                  <a:moveTo>
                    <a:pt x="7356" y="1"/>
                  </a:moveTo>
                  <a:cubicBezTo>
                    <a:pt x="4914" y="1"/>
                    <a:pt x="2449" y="734"/>
                    <a:pt x="0" y="2510"/>
                  </a:cubicBezTo>
                  <a:cubicBezTo>
                    <a:pt x="616" y="2662"/>
                    <a:pt x="1247" y="2720"/>
                    <a:pt x="1883" y="2720"/>
                  </a:cubicBezTo>
                  <a:cubicBezTo>
                    <a:pt x="2996" y="2720"/>
                    <a:pt x="4125" y="2541"/>
                    <a:pt x="5215" y="2367"/>
                  </a:cubicBezTo>
                  <a:cubicBezTo>
                    <a:pt x="7644" y="1986"/>
                    <a:pt x="9966" y="1629"/>
                    <a:pt x="12311" y="927"/>
                  </a:cubicBezTo>
                  <a:cubicBezTo>
                    <a:pt x="10679" y="342"/>
                    <a:pt x="9023" y="1"/>
                    <a:pt x="7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4663675" y="6417475"/>
              <a:ext cx="306600" cy="46875"/>
            </a:xfrm>
            <a:custGeom>
              <a:avLst/>
              <a:gdLst/>
              <a:ahLst/>
              <a:cxnLst/>
              <a:rect l="l" t="t" r="r" b="b"/>
              <a:pathLst>
                <a:path w="12264" h="1875" extrusionOk="0">
                  <a:moveTo>
                    <a:pt x="8552" y="0"/>
                  </a:moveTo>
                  <a:cubicBezTo>
                    <a:pt x="7705" y="0"/>
                    <a:pt x="6858" y="49"/>
                    <a:pt x="6013" y="160"/>
                  </a:cubicBezTo>
                  <a:cubicBezTo>
                    <a:pt x="3929" y="457"/>
                    <a:pt x="1917" y="1065"/>
                    <a:pt x="0" y="1874"/>
                  </a:cubicBezTo>
                  <a:cubicBezTo>
                    <a:pt x="2036" y="1422"/>
                    <a:pt x="4024" y="886"/>
                    <a:pt x="6072" y="600"/>
                  </a:cubicBezTo>
                  <a:cubicBezTo>
                    <a:pt x="8108" y="326"/>
                    <a:pt x="10180" y="350"/>
                    <a:pt x="12264" y="267"/>
                  </a:cubicBezTo>
                  <a:cubicBezTo>
                    <a:pt x="11032" y="104"/>
                    <a:pt x="9793" y="0"/>
                    <a:pt x="8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4517225" y="5583250"/>
              <a:ext cx="553350" cy="981100"/>
            </a:xfrm>
            <a:custGeom>
              <a:avLst/>
              <a:gdLst/>
              <a:ahLst/>
              <a:cxnLst/>
              <a:rect l="l" t="t" r="r" b="b"/>
              <a:pathLst>
                <a:path w="22134" h="39244" extrusionOk="0">
                  <a:moveTo>
                    <a:pt x="226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48" y="3549"/>
                    <a:pt x="96" y="6978"/>
                    <a:pt x="369" y="10323"/>
                  </a:cubicBezTo>
                  <a:cubicBezTo>
                    <a:pt x="596" y="13074"/>
                    <a:pt x="1036" y="16669"/>
                    <a:pt x="2370" y="20063"/>
                  </a:cubicBezTo>
                  <a:cubicBezTo>
                    <a:pt x="3310" y="22444"/>
                    <a:pt x="5108" y="25730"/>
                    <a:pt x="8382" y="27897"/>
                  </a:cubicBezTo>
                  <a:cubicBezTo>
                    <a:pt x="9466" y="28635"/>
                    <a:pt x="10656" y="29183"/>
                    <a:pt x="11823" y="29719"/>
                  </a:cubicBezTo>
                  <a:cubicBezTo>
                    <a:pt x="12657" y="30124"/>
                    <a:pt x="13538" y="30516"/>
                    <a:pt x="14347" y="30981"/>
                  </a:cubicBezTo>
                  <a:cubicBezTo>
                    <a:pt x="17598" y="32814"/>
                    <a:pt x="20181" y="35696"/>
                    <a:pt x="21658" y="39113"/>
                  </a:cubicBezTo>
                  <a:cubicBezTo>
                    <a:pt x="21693" y="39196"/>
                    <a:pt x="21777" y="39244"/>
                    <a:pt x="21872" y="39244"/>
                  </a:cubicBezTo>
                  <a:cubicBezTo>
                    <a:pt x="21896" y="39244"/>
                    <a:pt x="21932" y="39232"/>
                    <a:pt x="21967" y="39220"/>
                  </a:cubicBezTo>
                  <a:cubicBezTo>
                    <a:pt x="22086" y="39184"/>
                    <a:pt x="22134" y="39041"/>
                    <a:pt x="22086" y="38922"/>
                  </a:cubicBezTo>
                  <a:cubicBezTo>
                    <a:pt x="20574" y="35434"/>
                    <a:pt x="17907" y="32469"/>
                    <a:pt x="14585" y="30576"/>
                  </a:cubicBezTo>
                  <a:cubicBezTo>
                    <a:pt x="13752" y="30100"/>
                    <a:pt x="12859" y="29707"/>
                    <a:pt x="12014" y="29302"/>
                  </a:cubicBezTo>
                  <a:cubicBezTo>
                    <a:pt x="10883" y="28766"/>
                    <a:pt x="9692" y="28219"/>
                    <a:pt x="8632" y="27516"/>
                  </a:cubicBezTo>
                  <a:cubicBezTo>
                    <a:pt x="5453" y="25421"/>
                    <a:pt x="3691" y="22194"/>
                    <a:pt x="2786" y="19884"/>
                  </a:cubicBezTo>
                  <a:cubicBezTo>
                    <a:pt x="1477" y="16539"/>
                    <a:pt x="1048" y="12990"/>
                    <a:pt x="822" y="10276"/>
                  </a:cubicBezTo>
                  <a:cubicBezTo>
                    <a:pt x="560" y="6930"/>
                    <a:pt x="488" y="3525"/>
                    <a:pt x="453" y="215"/>
                  </a:cubicBezTo>
                  <a:cubicBezTo>
                    <a:pt x="453" y="96"/>
                    <a:pt x="346" y="1"/>
                    <a:pt x="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8" name="Google Shape;858;p33"/>
          <p:cNvGrpSpPr/>
          <p:nvPr/>
        </p:nvGrpSpPr>
        <p:grpSpPr>
          <a:xfrm rot="-1758623" flipH="1">
            <a:off x="79758" y="4166954"/>
            <a:ext cx="637758" cy="1162264"/>
            <a:chOff x="-214625" y="3943775"/>
            <a:chExt cx="458725" cy="836125"/>
          </a:xfrm>
        </p:grpSpPr>
        <p:sp>
          <p:nvSpPr>
            <p:cNvPr id="859" name="Google Shape;859;p33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1" name="Google Shape;871;p33"/>
          <p:cNvSpPr/>
          <p:nvPr/>
        </p:nvSpPr>
        <p:spPr>
          <a:xfrm flipH="1">
            <a:off x="7427109" y="3745356"/>
            <a:ext cx="1716891" cy="1398170"/>
          </a:xfrm>
          <a:custGeom>
            <a:avLst/>
            <a:gdLst/>
            <a:ahLst/>
            <a:cxnLst/>
            <a:rect l="l" t="t" r="r" b="b"/>
            <a:pathLst>
              <a:path w="47781" h="38911" extrusionOk="0">
                <a:moveTo>
                  <a:pt x="1" y="1"/>
                </a:moveTo>
                <a:lnTo>
                  <a:pt x="1" y="38910"/>
                </a:lnTo>
                <a:lnTo>
                  <a:pt x="47781" y="38910"/>
                </a:lnTo>
                <a:cubicBezTo>
                  <a:pt x="47495" y="37696"/>
                  <a:pt x="47030" y="36529"/>
                  <a:pt x="46376" y="35469"/>
                </a:cubicBezTo>
                <a:cubicBezTo>
                  <a:pt x="44161" y="31826"/>
                  <a:pt x="40220" y="29409"/>
                  <a:pt x="36041" y="28516"/>
                </a:cubicBezTo>
                <a:cubicBezTo>
                  <a:pt x="30814" y="27385"/>
                  <a:pt x="24873" y="28290"/>
                  <a:pt x="20515" y="25194"/>
                </a:cubicBezTo>
                <a:cubicBezTo>
                  <a:pt x="17598" y="23134"/>
                  <a:pt x="16039" y="19622"/>
                  <a:pt x="15229" y="16133"/>
                </a:cubicBezTo>
                <a:cubicBezTo>
                  <a:pt x="14443" y="12693"/>
                  <a:pt x="14217" y="8990"/>
                  <a:pt x="12348" y="6001"/>
                </a:cubicBezTo>
                <a:cubicBezTo>
                  <a:pt x="10740" y="3441"/>
                  <a:pt x="8038" y="1667"/>
                  <a:pt x="5132" y="786"/>
                </a:cubicBezTo>
                <a:cubicBezTo>
                  <a:pt x="3466" y="286"/>
                  <a:pt x="1739" y="48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_1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35"/>
          <p:cNvGrpSpPr/>
          <p:nvPr/>
        </p:nvGrpSpPr>
        <p:grpSpPr>
          <a:xfrm flipH="1">
            <a:off x="-297724" y="-391764"/>
            <a:ext cx="9946947" cy="5614267"/>
            <a:chOff x="-539780" y="-391764"/>
            <a:chExt cx="9946947" cy="5614267"/>
          </a:xfrm>
        </p:grpSpPr>
        <p:sp>
          <p:nvSpPr>
            <p:cNvPr id="875" name="Google Shape;875;p35"/>
            <p:cNvSpPr/>
            <p:nvPr/>
          </p:nvSpPr>
          <p:spPr>
            <a:xfrm rot="10800000">
              <a:off x="6306883" y="100"/>
              <a:ext cx="2837116" cy="1382800"/>
            </a:xfrm>
            <a:custGeom>
              <a:avLst/>
              <a:gdLst/>
              <a:ahLst/>
              <a:cxnLst/>
              <a:rect l="l" t="t" r="r" b="b"/>
              <a:pathLst>
                <a:path w="47781" h="38911" extrusionOk="0">
                  <a:moveTo>
                    <a:pt x="1" y="1"/>
                  </a:moveTo>
                  <a:lnTo>
                    <a:pt x="1" y="38910"/>
                  </a:lnTo>
                  <a:lnTo>
                    <a:pt x="47781" y="38910"/>
                  </a:lnTo>
                  <a:cubicBezTo>
                    <a:pt x="47495" y="37696"/>
                    <a:pt x="47030" y="36529"/>
                    <a:pt x="46376" y="35469"/>
                  </a:cubicBezTo>
                  <a:cubicBezTo>
                    <a:pt x="44161" y="31826"/>
                    <a:pt x="40220" y="29409"/>
                    <a:pt x="36041" y="28516"/>
                  </a:cubicBezTo>
                  <a:cubicBezTo>
                    <a:pt x="30814" y="27385"/>
                    <a:pt x="24873" y="28290"/>
                    <a:pt x="20515" y="25194"/>
                  </a:cubicBezTo>
                  <a:cubicBezTo>
                    <a:pt x="17598" y="23134"/>
                    <a:pt x="16039" y="19622"/>
                    <a:pt x="15229" y="16133"/>
                  </a:cubicBezTo>
                  <a:cubicBezTo>
                    <a:pt x="14443" y="12693"/>
                    <a:pt x="14217" y="8990"/>
                    <a:pt x="12348" y="6001"/>
                  </a:cubicBezTo>
                  <a:cubicBezTo>
                    <a:pt x="10740" y="3441"/>
                    <a:pt x="8038" y="1667"/>
                    <a:pt x="5132" y="786"/>
                  </a:cubicBezTo>
                  <a:cubicBezTo>
                    <a:pt x="3466" y="286"/>
                    <a:pt x="1739" y="4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" name="Google Shape;876;p35"/>
            <p:cNvGrpSpPr/>
            <p:nvPr/>
          </p:nvGrpSpPr>
          <p:grpSpPr>
            <a:xfrm rot="10380338" flipH="1">
              <a:off x="8281696" y="841272"/>
              <a:ext cx="298372" cy="866322"/>
              <a:chOff x="1460575" y="5630575"/>
              <a:chExt cx="645350" cy="1873775"/>
            </a:xfrm>
          </p:grpSpPr>
          <p:sp>
            <p:nvSpPr>
              <p:cNvPr id="877" name="Google Shape;877;p35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35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9" name="Google Shape;879;p35"/>
            <p:cNvSpPr/>
            <p:nvPr/>
          </p:nvSpPr>
          <p:spPr>
            <a:xfrm rot="-9019529" flipH="1">
              <a:off x="8349412" y="1480598"/>
              <a:ext cx="121194" cy="85584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5"/>
            <p:cNvSpPr/>
            <p:nvPr/>
          </p:nvSpPr>
          <p:spPr>
            <a:xfrm rot="-1866940">
              <a:off x="6657505" y="-262757"/>
              <a:ext cx="179690" cy="117011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5"/>
            <p:cNvSpPr/>
            <p:nvPr/>
          </p:nvSpPr>
          <p:spPr>
            <a:xfrm rot="-1866940">
              <a:off x="6870167" y="-235692"/>
              <a:ext cx="400620" cy="1131205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5"/>
            <p:cNvSpPr/>
            <p:nvPr/>
          </p:nvSpPr>
          <p:spPr>
            <a:xfrm rot="1865792">
              <a:off x="83352" y="3799273"/>
              <a:ext cx="202861" cy="726207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5"/>
            <p:cNvSpPr/>
            <p:nvPr/>
          </p:nvSpPr>
          <p:spPr>
            <a:xfrm rot="1865792">
              <a:off x="133591" y="4102064"/>
              <a:ext cx="254713" cy="645879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5"/>
            <p:cNvSpPr/>
            <p:nvPr/>
          </p:nvSpPr>
          <p:spPr>
            <a:xfrm rot="1865792">
              <a:off x="30265" y="4350154"/>
              <a:ext cx="264223" cy="615694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5"/>
            <p:cNvSpPr/>
            <p:nvPr/>
          </p:nvSpPr>
          <p:spPr>
            <a:xfrm rot="1865792">
              <a:off x="-47046" y="4585932"/>
              <a:ext cx="300004" cy="602379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5"/>
            <p:cNvSpPr/>
            <p:nvPr/>
          </p:nvSpPr>
          <p:spPr>
            <a:xfrm rot="1865792">
              <a:off x="-210435" y="4171368"/>
              <a:ext cx="303616" cy="641027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5"/>
            <p:cNvSpPr/>
            <p:nvPr/>
          </p:nvSpPr>
          <p:spPr>
            <a:xfrm rot="1865792">
              <a:off x="-446738" y="4508734"/>
              <a:ext cx="436237" cy="481666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5"/>
            <p:cNvSpPr/>
            <p:nvPr/>
          </p:nvSpPr>
          <p:spPr>
            <a:xfrm rot="1865792">
              <a:off x="-62853" y="3785949"/>
              <a:ext cx="249778" cy="1465481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5"/>
            <p:cNvSpPr/>
            <p:nvPr/>
          </p:nvSpPr>
          <p:spPr>
            <a:xfrm rot="1865792">
              <a:off x="142149" y="4097871"/>
              <a:ext cx="226816" cy="630828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5"/>
            <p:cNvSpPr/>
            <p:nvPr/>
          </p:nvSpPr>
          <p:spPr>
            <a:xfrm rot="1865792">
              <a:off x="42855" y="4350098"/>
              <a:ext cx="247821" cy="579637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5"/>
            <p:cNvSpPr/>
            <p:nvPr/>
          </p:nvSpPr>
          <p:spPr>
            <a:xfrm rot="1865792">
              <a:off x="-421050" y="4475648"/>
              <a:ext cx="688607" cy="610484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5"/>
            <p:cNvSpPr/>
            <p:nvPr/>
          </p:nvSpPr>
          <p:spPr>
            <a:xfrm rot="1865792">
              <a:off x="-184266" y="4178291"/>
              <a:ext cx="290494" cy="628237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5"/>
            <p:cNvSpPr/>
            <p:nvPr/>
          </p:nvSpPr>
          <p:spPr>
            <a:xfrm rot="3492532">
              <a:off x="6233657" y="-64667"/>
              <a:ext cx="210056" cy="540624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5"/>
            <p:cNvSpPr/>
            <p:nvPr/>
          </p:nvSpPr>
          <p:spPr>
            <a:xfrm rot="3492532">
              <a:off x="6095836" y="336713"/>
              <a:ext cx="193063" cy="35270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5"/>
            <p:cNvSpPr/>
            <p:nvPr/>
          </p:nvSpPr>
          <p:spPr>
            <a:xfrm rot="3492532">
              <a:off x="5883564" y="164879"/>
              <a:ext cx="252040" cy="283898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 rot="3492532">
              <a:off x="6120466" y="-64129"/>
              <a:ext cx="236663" cy="900682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5"/>
            <p:cNvSpPr/>
            <p:nvPr/>
          </p:nvSpPr>
          <p:spPr>
            <a:xfrm rot="3492532">
              <a:off x="5836154" y="187942"/>
              <a:ext cx="485471" cy="426494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5"/>
            <p:cNvSpPr/>
            <p:nvPr/>
          </p:nvSpPr>
          <p:spPr>
            <a:xfrm rot="3492532">
              <a:off x="6370591" y="95465"/>
              <a:ext cx="96222" cy="10422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 rot="3492532">
              <a:off x="6247431" y="137660"/>
              <a:ext cx="148816" cy="143673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 rot="3492532">
              <a:off x="6168474" y="210915"/>
              <a:ext cx="146877" cy="119624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5"/>
            <p:cNvSpPr/>
            <p:nvPr/>
          </p:nvSpPr>
          <p:spPr>
            <a:xfrm rot="3492532">
              <a:off x="6210662" y="491695"/>
              <a:ext cx="65737" cy="83053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5"/>
            <p:cNvSpPr/>
            <p:nvPr/>
          </p:nvSpPr>
          <p:spPr>
            <a:xfrm rot="3492532">
              <a:off x="6120561" y="484652"/>
              <a:ext cx="89489" cy="105836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5"/>
            <p:cNvSpPr/>
            <p:nvPr/>
          </p:nvSpPr>
          <p:spPr>
            <a:xfrm rot="3492532">
              <a:off x="5962324" y="210914"/>
              <a:ext cx="69615" cy="86931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 rot="3492532">
              <a:off x="5935368" y="287068"/>
              <a:ext cx="83699" cy="100396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 rot="2131633">
              <a:off x="7884375" y="330585"/>
              <a:ext cx="148962" cy="301750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 rot="-2281775">
              <a:off x="689760" y="4755527"/>
              <a:ext cx="148956" cy="301749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5"/>
            <p:cNvSpPr/>
            <p:nvPr/>
          </p:nvSpPr>
          <p:spPr>
            <a:xfrm rot="2422028" flipH="1">
              <a:off x="317710" y="2839431"/>
              <a:ext cx="158193" cy="103013"/>
            </a:xfrm>
            <a:custGeom>
              <a:avLst/>
              <a:gdLst/>
              <a:ahLst/>
              <a:cxnLst/>
              <a:rect l="l" t="t" r="r" b="b"/>
              <a:pathLst>
                <a:path w="10788" h="7025" extrusionOk="0">
                  <a:moveTo>
                    <a:pt x="644" y="0"/>
                  </a:moveTo>
                  <a:cubicBezTo>
                    <a:pt x="275" y="0"/>
                    <a:pt x="1" y="298"/>
                    <a:pt x="1" y="655"/>
                  </a:cubicBezTo>
                  <a:lnTo>
                    <a:pt x="1" y="6370"/>
                  </a:lnTo>
                  <a:cubicBezTo>
                    <a:pt x="1" y="6739"/>
                    <a:pt x="298" y="7025"/>
                    <a:pt x="644" y="7025"/>
                  </a:cubicBezTo>
                  <a:lnTo>
                    <a:pt x="10133" y="7025"/>
                  </a:lnTo>
                  <a:cubicBezTo>
                    <a:pt x="10490" y="7025"/>
                    <a:pt x="10788" y="6739"/>
                    <a:pt x="10788" y="6370"/>
                  </a:cubicBezTo>
                  <a:lnTo>
                    <a:pt x="10788" y="655"/>
                  </a:lnTo>
                  <a:cubicBezTo>
                    <a:pt x="10788" y="274"/>
                    <a:pt x="10490" y="0"/>
                    <a:pt x="10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5"/>
            <p:cNvSpPr/>
            <p:nvPr/>
          </p:nvSpPr>
          <p:spPr>
            <a:xfrm rot="2422028" flipH="1">
              <a:off x="-135914" y="2811407"/>
              <a:ext cx="352694" cy="995878"/>
            </a:xfrm>
            <a:custGeom>
              <a:avLst/>
              <a:gdLst/>
              <a:ahLst/>
              <a:cxnLst/>
              <a:rect l="l" t="t" r="r" b="b"/>
              <a:pathLst>
                <a:path w="24052" h="67914" extrusionOk="0">
                  <a:moveTo>
                    <a:pt x="8002" y="1"/>
                  </a:moveTo>
                  <a:lnTo>
                    <a:pt x="8002" y="1989"/>
                  </a:lnTo>
                  <a:cubicBezTo>
                    <a:pt x="8002" y="2334"/>
                    <a:pt x="7907" y="2668"/>
                    <a:pt x="7704" y="2941"/>
                  </a:cubicBezTo>
                  <a:lnTo>
                    <a:pt x="798" y="12800"/>
                  </a:lnTo>
                  <a:cubicBezTo>
                    <a:pt x="287" y="13562"/>
                    <a:pt x="1" y="14455"/>
                    <a:pt x="1" y="15360"/>
                  </a:cubicBezTo>
                  <a:lnTo>
                    <a:pt x="1" y="24837"/>
                  </a:lnTo>
                  <a:lnTo>
                    <a:pt x="167" y="25135"/>
                  </a:lnTo>
                  <a:cubicBezTo>
                    <a:pt x="489" y="25742"/>
                    <a:pt x="656" y="26421"/>
                    <a:pt x="656" y="27099"/>
                  </a:cubicBezTo>
                  <a:lnTo>
                    <a:pt x="656" y="47816"/>
                  </a:lnTo>
                  <a:cubicBezTo>
                    <a:pt x="656" y="48280"/>
                    <a:pt x="560" y="48733"/>
                    <a:pt x="370" y="49161"/>
                  </a:cubicBezTo>
                  <a:lnTo>
                    <a:pt x="1" y="50007"/>
                  </a:lnTo>
                  <a:lnTo>
                    <a:pt x="1" y="63651"/>
                  </a:lnTo>
                  <a:lnTo>
                    <a:pt x="120" y="63651"/>
                  </a:lnTo>
                  <a:cubicBezTo>
                    <a:pt x="120" y="66009"/>
                    <a:pt x="2025" y="67914"/>
                    <a:pt x="4370" y="67914"/>
                  </a:cubicBezTo>
                  <a:cubicBezTo>
                    <a:pt x="5906" y="67914"/>
                    <a:pt x="7264" y="67092"/>
                    <a:pt x="8002" y="65866"/>
                  </a:cubicBezTo>
                  <a:cubicBezTo>
                    <a:pt x="8752" y="67092"/>
                    <a:pt x="10109" y="67914"/>
                    <a:pt x="11633" y="67914"/>
                  </a:cubicBezTo>
                  <a:cubicBezTo>
                    <a:pt x="13562" y="67914"/>
                    <a:pt x="15181" y="66640"/>
                    <a:pt x="15717" y="64901"/>
                  </a:cubicBezTo>
                  <a:cubicBezTo>
                    <a:pt x="16253" y="66640"/>
                    <a:pt x="17872" y="67914"/>
                    <a:pt x="19789" y="67914"/>
                  </a:cubicBezTo>
                  <a:cubicBezTo>
                    <a:pt x="22146" y="67914"/>
                    <a:pt x="24051" y="66009"/>
                    <a:pt x="24051" y="63651"/>
                  </a:cubicBezTo>
                  <a:lnTo>
                    <a:pt x="24051" y="50007"/>
                  </a:lnTo>
                  <a:lnTo>
                    <a:pt x="23682" y="49161"/>
                  </a:lnTo>
                  <a:cubicBezTo>
                    <a:pt x="23504" y="48745"/>
                    <a:pt x="23397" y="48280"/>
                    <a:pt x="23397" y="47816"/>
                  </a:cubicBezTo>
                  <a:lnTo>
                    <a:pt x="23397" y="27099"/>
                  </a:lnTo>
                  <a:cubicBezTo>
                    <a:pt x="23361" y="26421"/>
                    <a:pt x="23528" y="25730"/>
                    <a:pt x="23861" y="25135"/>
                  </a:cubicBezTo>
                  <a:lnTo>
                    <a:pt x="24016" y="24837"/>
                  </a:lnTo>
                  <a:lnTo>
                    <a:pt x="24016" y="15360"/>
                  </a:lnTo>
                  <a:cubicBezTo>
                    <a:pt x="24016" y="14431"/>
                    <a:pt x="23742" y="13538"/>
                    <a:pt x="23218" y="12800"/>
                  </a:cubicBezTo>
                  <a:lnTo>
                    <a:pt x="16312" y="2941"/>
                  </a:lnTo>
                  <a:cubicBezTo>
                    <a:pt x="16122" y="2668"/>
                    <a:pt x="16015" y="2334"/>
                    <a:pt x="16015" y="1989"/>
                  </a:cubicBezTo>
                  <a:lnTo>
                    <a:pt x="16015" y="1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 rot="-7738681" flipH="1">
              <a:off x="8719073" y="1884735"/>
              <a:ext cx="131163" cy="213852"/>
            </a:xfrm>
            <a:custGeom>
              <a:avLst/>
              <a:gdLst/>
              <a:ahLst/>
              <a:cxnLst/>
              <a:rect l="l" t="t" r="r" b="b"/>
              <a:pathLst>
                <a:path w="5942" h="9688" extrusionOk="0">
                  <a:moveTo>
                    <a:pt x="2057" y="0"/>
                  </a:moveTo>
                  <a:cubicBezTo>
                    <a:pt x="1465" y="0"/>
                    <a:pt x="885" y="319"/>
                    <a:pt x="465" y="1058"/>
                  </a:cubicBezTo>
                  <a:cubicBezTo>
                    <a:pt x="131" y="1642"/>
                    <a:pt x="24" y="2332"/>
                    <a:pt x="12" y="2999"/>
                  </a:cubicBezTo>
                  <a:cubicBezTo>
                    <a:pt x="0" y="5737"/>
                    <a:pt x="1715" y="8416"/>
                    <a:pt x="4191" y="9547"/>
                  </a:cubicBezTo>
                  <a:cubicBezTo>
                    <a:pt x="4357" y="9620"/>
                    <a:pt x="4540" y="9687"/>
                    <a:pt x="4712" y="9687"/>
                  </a:cubicBezTo>
                  <a:cubicBezTo>
                    <a:pt x="4824" y="9687"/>
                    <a:pt x="4931" y="9658"/>
                    <a:pt x="5025" y="9583"/>
                  </a:cubicBezTo>
                  <a:cubicBezTo>
                    <a:pt x="5132" y="9512"/>
                    <a:pt x="5203" y="9393"/>
                    <a:pt x="5263" y="9262"/>
                  </a:cubicBezTo>
                  <a:cubicBezTo>
                    <a:pt x="5941" y="7845"/>
                    <a:pt x="5656" y="6178"/>
                    <a:pt x="5299" y="4642"/>
                  </a:cubicBezTo>
                  <a:cubicBezTo>
                    <a:pt x="5013" y="3440"/>
                    <a:pt x="4668" y="2237"/>
                    <a:pt x="3989" y="1213"/>
                  </a:cubicBezTo>
                  <a:cubicBezTo>
                    <a:pt x="3501" y="464"/>
                    <a:pt x="2770" y="0"/>
                    <a:pt x="2057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5"/>
            <p:cNvSpPr/>
            <p:nvPr/>
          </p:nvSpPr>
          <p:spPr>
            <a:xfrm rot="-7738681" flipH="1">
              <a:off x="8839236" y="2011452"/>
              <a:ext cx="201072" cy="167806"/>
            </a:xfrm>
            <a:custGeom>
              <a:avLst/>
              <a:gdLst/>
              <a:ahLst/>
              <a:cxnLst/>
              <a:rect l="l" t="t" r="r" b="b"/>
              <a:pathLst>
                <a:path w="9109" h="7602" extrusionOk="0">
                  <a:moveTo>
                    <a:pt x="7160" y="0"/>
                  </a:moveTo>
                  <a:cubicBezTo>
                    <a:pt x="5976" y="0"/>
                    <a:pt x="4647" y="949"/>
                    <a:pt x="3858" y="1555"/>
                  </a:cubicBezTo>
                  <a:cubicBezTo>
                    <a:pt x="2334" y="2746"/>
                    <a:pt x="1084" y="4270"/>
                    <a:pt x="238" y="6008"/>
                  </a:cubicBezTo>
                  <a:cubicBezTo>
                    <a:pt x="119" y="6246"/>
                    <a:pt x="0" y="6497"/>
                    <a:pt x="60" y="6770"/>
                  </a:cubicBezTo>
                  <a:cubicBezTo>
                    <a:pt x="119" y="7032"/>
                    <a:pt x="345" y="7247"/>
                    <a:pt x="584" y="7378"/>
                  </a:cubicBezTo>
                  <a:cubicBezTo>
                    <a:pt x="882" y="7539"/>
                    <a:pt x="1202" y="7602"/>
                    <a:pt x="1530" y="7602"/>
                  </a:cubicBezTo>
                  <a:cubicBezTo>
                    <a:pt x="2000" y="7602"/>
                    <a:pt x="2485" y="7472"/>
                    <a:pt x="2941" y="7318"/>
                  </a:cubicBezTo>
                  <a:cubicBezTo>
                    <a:pt x="4429" y="6818"/>
                    <a:pt x="5822" y="6044"/>
                    <a:pt x="7037" y="5044"/>
                  </a:cubicBezTo>
                  <a:cubicBezTo>
                    <a:pt x="8108" y="4163"/>
                    <a:pt x="9108" y="2913"/>
                    <a:pt x="8930" y="1544"/>
                  </a:cubicBezTo>
                  <a:cubicBezTo>
                    <a:pt x="8894" y="1222"/>
                    <a:pt x="8775" y="889"/>
                    <a:pt x="8561" y="639"/>
                  </a:cubicBezTo>
                  <a:cubicBezTo>
                    <a:pt x="8158" y="178"/>
                    <a:pt x="7672" y="0"/>
                    <a:pt x="7160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 rot="-7738681" flipH="1">
              <a:off x="8748560" y="1914409"/>
              <a:ext cx="119067" cy="251113"/>
            </a:xfrm>
            <a:custGeom>
              <a:avLst/>
              <a:gdLst/>
              <a:ahLst/>
              <a:cxnLst/>
              <a:rect l="l" t="t" r="r" b="b"/>
              <a:pathLst>
                <a:path w="5394" h="11376" extrusionOk="0">
                  <a:moveTo>
                    <a:pt x="2755" y="0"/>
                  </a:moveTo>
                  <a:cubicBezTo>
                    <a:pt x="2745" y="0"/>
                    <a:pt x="2736" y="1"/>
                    <a:pt x="2727" y="1"/>
                  </a:cubicBezTo>
                  <a:cubicBezTo>
                    <a:pt x="2132" y="13"/>
                    <a:pt x="1584" y="358"/>
                    <a:pt x="1215" y="810"/>
                  </a:cubicBezTo>
                  <a:cubicBezTo>
                    <a:pt x="834" y="1263"/>
                    <a:pt x="631" y="1834"/>
                    <a:pt x="477" y="2406"/>
                  </a:cubicBezTo>
                  <a:cubicBezTo>
                    <a:pt x="0" y="4275"/>
                    <a:pt x="203" y="6263"/>
                    <a:pt x="810" y="8085"/>
                  </a:cubicBezTo>
                  <a:cubicBezTo>
                    <a:pt x="1167" y="9168"/>
                    <a:pt x="1703" y="10240"/>
                    <a:pt x="2548" y="11014"/>
                  </a:cubicBezTo>
                  <a:cubicBezTo>
                    <a:pt x="2757" y="11189"/>
                    <a:pt x="2986" y="11375"/>
                    <a:pt x="3253" y="11375"/>
                  </a:cubicBezTo>
                  <a:cubicBezTo>
                    <a:pt x="3276" y="11375"/>
                    <a:pt x="3299" y="11374"/>
                    <a:pt x="3322" y="11371"/>
                  </a:cubicBezTo>
                  <a:cubicBezTo>
                    <a:pt x="3787" y="11323"/>
                    <a:pt x="4013" y="10788"/>
                    <a:pt x="4132" y="10347"/>
                  </a:cubicBezTo>
                  <a:cubicBezTo>
                    <a:pt x="4703" y="8156"/>
                    <a:pt x="4977" y="5942"/>
                    <a:pt x="5227" y="3703"/>
                  </a:cubicBezTo>
                  <a:cubicBezTo>
                    <a:pt x="5393" y="2258"/>
                    <a:pt x="4510" y="0"/>
                    <a:pt x="275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 rot="-7738681" flipH="1">
              <a:off x="8762458" y="1956665"/>
              <a:ext cx="202661" cy="257029"/>
            </a:xfrm>
            <a:custGeom>
              <a:avLst/>
              <a:gdLst/>
              <a:ahLst/>
              <a:cxnLst/>
              <a:rect l="l" t="t" r="r" b="b"/>
              <a:pathLst>
                <a:path w="9181" h="11644" extrusionOk="0">
                  <a:moveTo>
                    <a:pt x="6145" y="0"/>
                  </a:moveTo>
                  <a:cubicBezTo>
                    <a:pt x="5827" y="0"/>
                    <a:pt x="5508" y="43"/>
                    <a:pt x="5203" y="128"/>
                  </a:cubicBezTo>
                  <a:cubicBezTo>
                    <a:pt x="3929" y="474"/>
                    <a:pt x="2905" y="1414"/>
                    <a:pt x="2084" y="2438"/>
                  </a:cubicBezTo>
                  <a:cubicBezTo>
                    <a:pt x="977" y="3819"/>
                    <a:pt x="143" y="5462"/>
                    <a:pt x="60" y="7213"/>
                  </a:cubicBezTo>
                  <a:cubicBezTo>
                    <a:pt x="0" y="8665"/>
                    <a:pt x="500" y="10368"/>
                    <a:pt x="1667" y="11296"/>
                  </a:cubicBezTo>
                  <a:cubicBezTo>
                    <a:pt x="1986" y="11544"/>
                    <a:pt x="2376" y="11644"/>
                    <a:pt x="2789" y="11644"/>
                  </a:cubicBezTo>
                  <a:cubicBezTo>
                    <a:pt x="3686" y="11644"/>
                    <a:pt x="4691" y="11173"/>
                    <a:pt x="5311" y="10725"/>
                  </a:cubicBezTo>
                  <a:cubicBezTo>
                    <a:pt x="6096" y="10165"/>
                    <a:pt x="6715" y="9380"/>
                    <a:pt x="7251" y="8570"/>
                  </a:cubicBezTo>
                  <a:cubicBezTo>
                    <a:pt x="8323" y="6951"/>
                    <a:pt x="9180" y="5105"/>
                    <a:pt x="9168" y="3164"/>
                  </a:cubicBezTo>
                  <a:cubicBezTo>
                    <a:pt x="9168" y="2510"/>
                    <a:pt x="9049" y="1831"/>
                    <a:pt x="8704" y="1283"/>
                  </a:cubicBezTo>
                  <a:cubicBezTo>
                    <a:pt x="8169" y="432"/>
                    <a:pt x="7159" y="0"/>
                    <a:pt x="6145" y="0"/>
                  </a:cubicBezTo>
                  <a:close/>
                </a:path>
              </a:pathLst>
            </a:custGeom>
            <a:solidFill>
              <a:srgbClr val="FDB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 rot="-7738681" flipH="1">
              <a:off x="8806495" y="1901316"/>
              <a:ext cx="142995" cy="55604"/>
            </a:xfrm>
            <a:custGeom>
              <a:avLst/>
              <a:gdLst/>
              <a:ahLst/>
              <a:cxnLst/>
              <a:rect l="l" t="t" r="r" b="b"/>
              <a:pathLst>
                <a:path w="6478" h="2519" extrusionOk="0">
                  <a:moveTo>
                    <a:pt x="1" y="0"/>
                  </a:moveTo>
                  <a:lnTo>
                    <a:pt x="1" y="0"/>
                  </a:lnTo>
                  <a:cubicBezTo>
                    <a:pt x="287" y="977"/>
                    <a:pt x="870" y="1965"/>
                    <a:pt x="1822" y="2334"/>
                  </a:cubicBezTo>
                  <a:cubicBezTo>
                    <a:pt x="2180" y="2469"/>
                    <a:pt x="2556" y="2518"/>
                    <a:pt x="2940" y="2518"/>
                  </a:cubicBezTo>
                  <a:cubicBezTo>
                    <a:pt x="3603" y="2518"/>
                    <a:pt x="4290" y="2373"/>
                    <a:pt x="4954" y="2275"/>
                  </a:cubicBezTo>
                  <a:cubicBezTo>
                    <a:pt x="5192" y="2239"/>
                    <a:pt x="5487" y="2182"/>
                    <a:pt x="5765" y="2182"/>
                  </a:cubicBezTo>
                  <a:cubicBezTo>
                    <a:pt x="6043" y="2182"/>
                    <a:pt x="6305" y="2239"/>
                    <a:pt x="6478" y="2429"/>
                  </a:cubicBezTo>
                  <a:cubicBezTo>
                    <a:pt x="6204" y="1572"/>
                    <a:pt x="5430" y="917"/>
                    <a:pt x="4573" y="798"/>
                  </a:cubicBezTo>
                  <a:cubicBezTo>
                    <a:pt x="4458" y="784"/>
                    <a:pt x="4342" y="778"/>
                    <a:pt x="4227" y="778"/>
                  </a:cubicBezTo>
                  <a:cubicBezTo>
                    <a:pt x="3582" y="778"/>
                    <a:pt x="2931" y="965"/>
                    <a:pt x="2289" y="965"/>
                  </a:cubicBezTo>
                  <a:cubicBezTo>
                    <a:pt x="2272" y="965"/>
                    <a:pt x="2256" y="965"/>
                    <a:pt x="2239" y="965"/>
                  </a:cubicBezTo>
                  <a:cubicBezTo>
                    <a:pt x="1406" y="953"/>
                    <a:pt x="584" y="59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 rot="-7738681" flipH="1">
              <a:off x="8923866" y="1964601"/>
              <a:ext cx="146924" cy="75669"/>
            </a:xfrm>
            <a:custGeom>
              <a:avLst/>
              <a:gdLst/>
              <a:ahLst/>
              <a:cxnLst/>
              <a:rect l="l" t="t" r="r" b="b"/>
              <a:pathLst>
                <a:path w="6656" h="3428" extrusionOk="0">
                  <a:moveTo>
                    <a:pt x="1594" y="0"/>
                  </a:moveTo>
                  <a:cubicBezTo>
                    <a:pt x="1021" y="0"/>
                    <a:pt x="449" y="179"/>
                    <a:pt x="0" y="532"/>
                  </a:cubicBezTo>
                  <a:cubicBezTo>
                    <a:pt x="143" y="501"/>
                    <a:pt x="288" y="486"/>
                    <a:pt x="433" y="486"/>
                  </a:cubicBezTo>
                  <a:cubicBezTo>
                    <a:pt x="1326" y="486"/>
                    <a:pt x="2213" y="1061"/>
                    <a:pt x="2572" y="1901"/>
                  </a:cubicBezTo>
                  <a:cubicBezTo>
                    <a:pt x="2715" y="2163"/>
                    <a:pt x="2775" y="2449"/>
                    <a:pt x="2929" y="2699"/>
                  </a:cubicBezTo>
                  <a:cubicBezTo>
                    <a:pt x="3249" y="3189"/>
                    <a:pt x="3847" y="3427"/>
                    <a:pt x="4432" y="3427"/>
                  </a:cubicBezTo>
                  <a:cubicBezTo>
                    <a:pt x="4544" y="3427"/>
                    <a:pt x="4654" y="3419"/>
                    <a:pt x="4763" y="3402"/>
                  </a:cubicBezTo>
                  <a:cubicBezTo>
                    <a:pt x="5453" y="3306"/>
                    <a:pt x="6061" y="2925"/>
                    <a:pt x="6656" y="2580"/>
                  </a:cubicBezTo>
                  <a:lnTo>
                    <a:pt x="6656" y="2580"/>
                  </a:lnTo>
                  <a:cubicBezTo>
                    <a:pt x="6512" y="2627"/>
                    <a:pt x="6365" y="2649"/>
                    <a:pt x="6218" y="2649"/>
                  </a:cubicBezTo>
                  <a:cubicBezTo>
                    <a:pt x="5619" y="2649"/>
                    <a:pt x="5009" y="2296"/>
                    <a:pt x="4560" y="1866"/>
                  </a:cubicBezTo>
                  <a:cubicBezTo>
                    <a:pt x="3989" y="1330"/>
                    <a:pt x="3513" y="675"/>
                    <a:pt x="2834" y="306"/>
                  </a:cubicBezTo>
                  <a:cubicBezTo>
                    <a:pt x="2456" y="101"/>
                    <a:pt x="2025" y="0"/>
                    <a:pt x="15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 rot="-7738681" flipH="1">
              <a:off x="8869794" y="1971111"/>
              <a:ext cx="74146" cy="121539"/>
            </a:xfrm>
            <a:custGeom>
              <a:avLst/>
              <a:gdLst/>
              <a:ahLst/>
              <a:cxnLst/>
              <a:rect l="l" t="t" r="r" b="b"/>
              <a:pathLst>
                <a:path w="3359" h="5506" extrusionOk="0">
                  <a:moveTo>
                    <a:pt x="3358" y="0"/>
                  </a:moveTo>
                  <a:lnTo>
                    <a:pt x="3358" y="0"/>
                  </a:lnTo>
                  <a:cubicBezTo>
                    <a:pt x="2798" y="905"/>
                    <a:pt x="1679" y="1322"/>
                    <a:pt x="941" y="2096"/>
                  </a:cubicBezTo>
                  <a:cubicBezTo>
                    <a:pt x="310" y="2763"/>
                    <a:pt x="1" y="3703"/>
                    <a:pt x="48" y="4620"/>
                  </a:cubicBezTo>
                  <a:cubicBezTo>
                    <a:pt x="58" y="4811"/>
                    <a:pt x="119" y="5506"/>
                    <a:pt x="333" y="5506"/>
                  </a:cubicBezTo>
                  <a:cubicBezTo>
                    <a:pt x="372" y="5506"/>
                    <a:pt x="415" y="5483"/>
                    <a:pt x="465" y="5430"/>
                  </a:cubicBezTo>
                  <a:cubicBezTo>
                    <a:pt x="584" y="5310"/>
                    <a:pt x="620" y="4894"/>
                    <a:pt x="715" y="4727"/>
                  </a:cubicBezTo>
                  <a:cubicBezTo>
                    <a:pt x="834" y="4501"/>
                    <a:pt x="1001" y="4287"/>
                    <a:pt x="1179" y="4084"/>
                  </a:cubicBezTo>
                  <a:cubicBezTo>
                    <a:pt x="1608" y="3584"/>
                    <a:pt x="2144" y="3179"/>
                    <a:pt x="2513" y="2632"/>
                  </a:cubicBezTo>
                  <a:cubicBezTo>
                    <a:pt x="3049" y="1858"/>
                    <a:pt x="3215" y="917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5"/>
            <p:cNvSpPr/>
            <p:nvPr/>
          </p:nvSpPr>
          <p:spPr>
            <a:xfrm rot="-7738681" flipH="1">
              <a:off x="8940606" y="1760193"/>
              <a:ext cx="99885" cy="223940"/>
            </a:xfrm>
            <a:custGeom>
              <a:avLst/>
              <a:gdLst/>
              <a:ahLst/>
              <a:cxnLst/>
              <a:rect l="l" t="t" r="r" b="b"/>
              <a:pathLst>
                <a:path w="4525" h="10145" extrusionOk="0">
                  <a:moveTo>
                    <a:pt x="4061" y="1"/>
                  </a:moveTo>
                  <a:cubicBezTo>
                    <a:pt x="3894" y="2918"/>
                    <a:pt x="2525" y="5608"/>
                    <a:pt x="1132" y="8121"/>
                  </a:cubicBezTo>
                  <a:cubicBezTo>
                    <a:pt x="775" y="8775"/>
                    <a:pt x="429" y="9347"/>
                    <a:pt x="1" y="9835"/>
                  </a:cubicBezTo>
                  <a:lnTo>
                    <a:pt x="334" y="10145"/>
                  </a:lnTo>
                  <a:cubicBezTo>
                    <a:pt x="798" y="9621"/>
                    <a:pt x="1144" y="9014"/>
                    <a:pt x="1525" y="8359"/>
                  </a:cubicBezTo>
                  <a:cubicBezTo>
                    <a:pt x="2953" y="5799"/>
                    <a:pt x="4358" y="3049"/>
                    <a:pt x="4525" y="24"/>
                  </a:cubicBez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7" name="Google Shape;917;p35"/>
            <p:cNvGrpSpPr/>
            <p:nvPr/>
          </p:nvGrpSpPr>
          <p:grpSpPr>
            <a:xfrm rot="-1324913">
              <a:off x="8697862" y="-353468"/>
              <a:ext cx="470024" cy="1364716"/>
              <a:chOff x="1460575" y="5630575"/>
              <a:chExt cx="645350" cy="1873775"/>
            </a:xfrm>
          </p:grpSpPr>
          <p:sp>
            <p:nvSpPr>
              <p:cNvPr id="918" name="Google Shape;918;p35"/>
              <p:cNvSpPr/>
              <p:nvPr/>
            </p:nvSpPr>
            <p:spPr>
              <a:xfrm>
                <a:off x="1648400" y="5630575"/>
                <a:ext cx="269700" cy="175650"/>
              </a:xfrm>
              <a:custGeom>
                <a:avLst/>
                <a:gdLst/>
                <a:ahLst/>
                <a:cxnLst/>
                <a:rect l="l" t="t" r="r" b="b"/>
                <a:pathLst>
                  <a:path w="10788" h="7026" extrusionOk="0">
                    <a:moveTo>
                      <a:pt x="656" y="1"/>
                    </a:moveTo>
                    <a:cubicBezTo>
                      <a:pt x="287" y="1"/>
                      <a:pt x="1" y="298"/>
                      <a:pt x="1" y="656"/>
                    </a:cubicBezTo>
                    <a:lnTo>
                      <a:pt x="1" y="6371"/>
                    </a:lnTo>
                    <a:cubicBezTo>
                      <a:pt x="1" y="6740"/>
                      <a:pt x="298" y="7025"/>
                      <a:pt x="656" y="7025"/>
                    </a:cubicBezTo>
                    <a:lnTo>
                      <a:pt x="10133" y="7025"/>
                    </a:lnTo>
                    <a:cubicBezTo>
                      <a:pt x="10490" y="7025"/>
                      <a:pt x="10776" y="6740"/>
                      <a:pt x="10788" y="6371"/>
                    </a:cubicBezTo>
                    <a:lnTo>
                      <a:pt x="10788" y="656"/>
                    </a:lnTo>
                    <a:cubicBezTo>
                      <a:pt x="10788" y="275"/>
                      <a:pt x="10490" y="1"/>
                      <a:pt x="101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35"/>
              <p:cNvSpPr/>
              <p:nvPr/>
            </p:nvSpPr>
            <p:spPr>
              <a:xfrm>
                <a:off x="1460575" y="5806500"/>
                <a:ext cx="645350" cy="1697850"/>
              </a:xfrm>
              <a:custGeom>
                <a:avLst/>
                <a:gdLst/>
                <a:ahLst/>
                <a:cxnLst/>
                <a:rect l="l" t="t" r="r" b="b"/>
                <a:pathLst>
                  <a:path w="25814" h="67914" extrusionOk="0">
                    <a:moveTo>
                      <a:pt x="8597" y="0"/>
                    </a:moveTo>
                    <a:lnTo>
                      <a:pt x="8597" y="512"/>
                    </a:lnTo>
                    <a:cubicBezTo>
                      <a:pt x="8597" y="941"/>
                      <a:pt x="8347" y="1322"/>
                      <a:pt x="7942" y="1489"/>
                    </a:cubicBezTo>
                    <a:cubicBezTo>
                      <a:pt x="3275" y="3441"/>
                      <a:pt x="1" y="8037"/>
                      <a:pt x="1" y="13407"/>
                    </a:cubicBezTo>
                    <a:lnTo>
                      <a:pt x="1" y="63651"/>
                    </a:lnTo>
                    <a:lnTo>
                      <a:pt x="132" y="63651"/>
                    </a:lnTo>
                    <a:cubicBezTo>
                      <a:pt x="132" y="66008"/>
                      <a:pt x="2192" y="67913"/>
                      <a:pt x="4704" y="67913"/>
                    </a:cubicBezTo>
                    <a:cubicBezTo>
                      <a:pt x="6359" y="67913"/>
                      <a:pt x="7800" y="67092"/>
                      <a:pt x="8597" y="65866"/>
                    </a:cubicBezTo>
                    <a:cubicBezTo>
                      <a:pt x="9407" y="67092"/>
                      <a:pt x="10848" y="67913"/>
                      <a:pt x="12503" y="67913"/>
                    </a:cubicBezTo>
                    <a:cubicBezTo>
                      <a:pt x="14550" y="67913"/>
                      <a:pt x="16301" y="66639"/>
                      <a:pt x="16872" y="64901"/>
                    </a:cubicBezTo>
                    <a:cubicBezTo>
                      <a:pt x="17456" y="66639"/>
                      <a:pt x="19182" y="67913"/>
                      <a:pt x="21254" y="67913"/>
                    </a:cubicBezTo>
                    <a:cubicBezTo>
                      <a:pt x="23778" y="67913"/>
                      <a:pt x="25814" y="66008"/>
                      <a:pt x="25814" y="63651"/>
                    </a:cubicBezTo>
                    <a:lnTo>
                      <a:pt x="25814" y="13407"/>
                    </a:lnTo>
                    <a:cubicBezTo>
                      <a:pt x="25814" y="8037"/>
                      <a:pt x="22540" y="3441"/>
                      <a:pt x="17872" y="1489"/>
                    </a:cubicBezTo>
                    <a:cubicBezTo>
                      <a:pt x="17467" y="1310"/>
                      <a:pt x="17206" y="941"/>
                      <a:pt x="17206" y="512"/>
                    </a:cubicBezTo>
                    <a:lnTo>
                      <a:pt x="17206" y="0"/>
                    </a:lnTo>
                    <a:close/>
                  </a:path>
                </a:pathLst>
              </a:custGeom>
              <a:solidFill>
                <a:srgbClr val="25BF7C">
                  <a:alpha val="51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0" name="Google Shape;920;p35"/>
            <p:cNvSpPr/>
            <p:nvPr/>
          </p:nvSpPr>
          <p:spPr>
            <a:xfrm rot="-3525496">
              <a:off x="8618447" y="-65781"/>
              <a:ext cx="190880" cy="134748"/>
            </a:xfrm>
            <a:prstGeom prst="ellipse">
              <a:avLst/>
            </a:pr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6"/>
          <p:cNvSpPr/>
          <p:nvPr/>
        </p:nvSpPr>
        <p:spPr>
          <a:xfrm rot="10800000" flipH="1">
            <a:off x="0" y="-63734"/>
            <a:ext cx="9144085" cy="2617632"/>
          </a:xfrm>
          <a:custGeom>
            <a:avLst/>
            <a:gdLst/>
            <a:ahLst/>
            <a:cxnLst/>
            <a:rect l="l" t="t" r="r" b="b"/>
            <a:pathLst>
              <a:path w="83785" h="30664" extrusionOk="0">
                <a:moveTo>
                  <a:pt x="7278" y="0"/>
                </a:moveTo>
                <a:cubicBezTo>
                  <a:pt x="6838" y="0"/>
                  <a:pt x="6397" y="6"/>
                  <a:pt x="5953" y="17"/>
                </a:cubicBezTo>
                <a:cubicBezTo>
                  <a:pt x="3906" y="77"/>
                  <a:pt x="1929" y="255"/>
                  <a:pt x="0" y="553"/>
                </a:cubicBezTo>
                <a:lnTo>
                  <a:pt x="0" y="30664"/>
                </a:lnTo>
                <a:lnTo>
                  <a:pt x="83785" y="30664"/>
                </a:lnTo>
                <a:lnTo>
                  <a:pt x="83785" y="3398"/>
                </a:lnTo>
                <a:cubicBezTo>
                  <a:pt x="82594" y="3101"/>
                  <a:pt x="81332" y="2851"/>
                  <a:pt x="79998" y="2672"/>
                </a:cubicBezTo>
                <a:cubicBezTo>
                  <a:pt x="77596" y="2332"/>
                  <a:pt x="75162" y="2197"/>
                  <a:pt x="72705" y="2197"/>
                </a:cubicBezTo>
                <a:cubicBezTo>
                  <a:pt x="63072" y="2197"/>
                  <a:pt x="53083" y="4279"/>
                  <a:pt x="43220" y="4279"/>
                </a:cubicBezTo>
                <a:cubicBezTo>
                  <a:pt x="42386" y="4279"/>
                  <a:pt x="41552" y="4264"/>
                  <a:pt x="40720" y="4232"/>
                </a:cubicBezTo>
                <a:cubicBezTo>
                  <a:pt x="29124" y="3785"/>
                  <a:pt x="18831" y="0"/>
                  <a:pt x="72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3" name="Google Shape;923;p36"/>
          <p:cNvGrpSpPr/>
          <p:nvPr/>
        </p:nvGrpSpPr>
        <p:grpSpPr>
          <a:xfrm rot="-3585892" flipH="1">
            <a:off x="7782042" y="-981626"/>
            <a:ext cx="1104614" cy="2238706"/>
            <a:chOff x="1803775" y="5029925"/>
            <a:chExt cx="655775" cy="1329050"/>
          </a:xfrm>
        </p:grpSpPr>
        <p:sp>
          <p:nvSpPr>
            <p:cNvPr id="924" name="Google Shape;924;p36"/>
            <p:cNvSpPr/>
            <p:nvPr/>
          </p:nvSpPr>
          <p:spPr>
            <a:xfrm>
              <a:off x="1955600" y="5030950"/>
              <a:ext cx="183975" cy="658600"/>
            </a:xfrm>
            <a:custGeom>
              <a:avLst/>
              <a:gdLst/>
              <a:ahLst/>
              <a:cxnLst/>
              <a:rect l="l" t="t" r="r" b="b"/>
              <a:pathLst>
                <a:path w="7359" h="26344" extrusionOk="0">
                  <a:moveTo>
                    <a:pt x="2447" y="1"/>
                  </a:moveTo>
                  <a:cubicBezTo>
                    <a:pt x="2378" y="1"/>
                    <a:pt x="2308" y="6"/>
                    <a:pt x="2238" y="19"/>
                  </a:cubicBezTo>
                  <a:cubicBezTo>
                    <a:pt x="1441" y="138"/>
                    <a:pt x="988" y="959"/>
                    <a:pt x="714" y="1709"/>
                  </a:cubicBezTo>
                  <a:cubicBezTo>
                    <a:pt x="12" y="3769"/>
                    <a:pt x="0" y="6031"/>
                    <a:pt x="655" y="8079"/>
                  </a:cubicBezTo>
                  <a:cubicBezTo>
                    <a:pt x="1107" y="9448"/>
                    <a:pt x="1846" y="10722"/>
                    <a:pt x="2262" y="12103"/>
                  </a:cubicBezTo>
                  <a:cubicBezTo>
                    <a:pt x="3131" y="14925"/>
                    <a:pt x="2631" y="18045"/>
                    <a:pt x="3572" y="20855"/>
                  </a:cubicBezTo>
                  <a:cubicBezTo>
                    <a:pt x="3822" y="21640"/>
                    <a:pt x="5763" y="26343"/>
                    <a:pt x="5763" y="26343"/>
                  </a:cubicBezTo>
                  <a:cubicBezTo>
                    <a:pt x="5763" y="26343"/>
                    <a:pt x="5977" y="23295"/>
                    <a:pt x="6227" y="22533"/>
                  </a:cubicBezTo>
                  <a:cubicBezTo>
                    <a:pt x="6882" y="20462"/>
                    <a:pt x="7358" y="18247"/>
                    <a:pt x="6858" y="16092"/>
                  </a:cubicBezTo>
                  <a:cubicBezTo>
                    <a:pt x="6620" y="15020"/>
                    <a:pt x="6144" y="14008"/>
                    <a:pt x="5834" y="12949"/>
                  </a:cubicBezTo>
                  <a:cubicBezTo>
                    <a:pt x="5120" y="10603"/>
                    <a:pt x="5179" y="8079"/>
                    <a:pt x="5167" y="5626"/>
                  </a:cubicBezTo>
                  <a:cubicBezTo>
                    <a:pt x="5167" y="3841"/>
                    <a:pt x="5036" y="1852"/>
                    <a:pt x="3739" y="614"/>
                  </a:cubicBezTo>
                  <a:cubicBezTo>
                    <a:pt x="3385" y="271"/>
                    <a:pt x="2923" y="1"/>
                    <a:pt x="24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2114250" y="5235650"/>
              <a:ext cx="231000" cy="585750"/>
            </a:xfrm>
            <a:custGeom>
              <a:avLst/>
              <a:gdLst/>
              <a:ahLst/>
              <a:cxnLst/>
              <a:rect l="l" t="t" r="r" b="b"/>
              <a:pathLst>
                <a:path w="9240" h="23430" extrusionOk="0">
                  <a:moveTo>
                    <a:pt x="7573" y="1"/>
                  </a:moveTo>
                  <a:cubicBezTo>
                    <a:pt x="7215" y="1"/>
                    <a:pt x="6845" y="121"/>
                    <a:pt x="6549" y="332"/>
                  </a:cubicBezTo>
                  <a:cubicBezTo>
                    <a:pt x="6013" y="701"/>
                    <a:pt x="5667" y="1296"/>
                    <a:pt x="5417" y="1891"/>
                  </a:cubicBezTo>
                  <a:cubicBezTo>
                    <a:pt x="3715" y="5785"/>
                    <a:pt x="4584" y="10476"/>
                    <a:pt x="2643" y="14274"/>
                  </a:cubicBezTo>
                  <a:cubicBezTo>
                    <a:pt x="2286" y="14988"/>
                    <a:pt x="1822" y="15643"/>
                    <a:pt x="1465" y="16369"/>
                  </a:cubicBezTo>
                  <a:cubicBezTo>
                    <a:pt x="857" y="17572"/>
                    <a:pt x="0" y="21299"/>
                    <a:pt x="274" y="23430"/>
                  </a:cubicBezTo>
                  <a:cubicBezTo>
                    <a:pt x="1167" y="21251"/>
                    <a:pt x="2346" y="18858"/>
                    <a:pt x="3548" y="16810"/>
                  </a:cubicBezTo>
                  <a:cubicBezTo>
                    <a:pt x="5834" y="12976"/>
                    <a:pt x="7572" y="8821"/>
                    <a:pt x="8715" y="4511"/>
                  </a:cubicBezTo>
                  <a:cubicBezTo>
                    <a:pt x="9001" y="3451"/>
                    <a:pt x="9239" y="2332"/>
                    <a:pt x="8966" y="1260"/>
                  </a:cubicBezTo>
                  <a:cubicBezTo>
                    <a:pt x="8870" y="879"/>
                    <a:pt x="8692" y="486"/>
                    <a:pt x="8370" y="248"/>
                  </a:cubicBezTo>
                  <a:cubicBezTo>
                    <a:pt x="8142" y="78"/>
                    <a:pt x="7861" y="1"/>
                    <a:pt x="7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2142525" y="5476450"/>
              <a:ext cx="239625" cy="558375"/>
            </a:xfrm>
            <a:custGeom>
              <a:avLst/>
              <a:gdLst/>
              <a:ahLst/>
              <a:cxnLst/>
              <a:rect l="l" t="t" r="r" b="b"/>
              <a:pathLst>
                <a:path w="9585" h="22335" extrusionOk="0">
                  <a:moveTo>
                    <a:pt x="8295" y="0"/>
                  </a:moveTo>
                  <a:cubicBezTo>
                    <a:pt x="7885" y="0"/>
                    <a:pt x="7450" y="190"/>
                    <a:pt x="7120" y="475"/>
                  </a:cubicBezTo>
                  <a:cubicBezTo>
                    <a:pt x="5120" y="2201"/>
                    <a:pt x="6096" y="5952"/>
                    <a:pt x="4025" y="7607"/>
                  </a:cubicBezTo>
                  <a:cubicBezTo>
                    <a:pt x="3655" y="7904"/>
                    <a:pt x="3227" y="8095"/>
                    <a:pt x="2882" y="8404"/>
                  </a:cubicBezTo>
                  <a:cubicBezTo>
                    <a:pt x="2048" y="9130"/>
                    <a:pt x="1810" y="10309"/>
                    <a:pt x="1762" y="11428"/>
                  </a:cubicBezTo>
                  <a:cubicBezTo>
                    <a:pt x="1727" y="12524"/>
                    <a:pt x="1822" y="13655"/>
                    <a:pt x="1465" y="14703"/>
                  </a:cubicBezTo>
                  <a:cubicBezTo>
                    <a:pt x="1286" y="15226"/>
                    <a:pt x="1012" y="15703"/>
                    <a:pt x="798" y="16203"/>
                  </a:cubicBezTo>
                  <a:cubicBezTo>
                    <a:pt x="12" y="18048"/>
                    <a:pt x="0" y="20406"/>
                    <a:pt x="417" y="22335"/>
                  </a:cubicBezTo>
                  <a:cubicBezTo>
                    <a:pt x="572" y="19632"/>
                    <a:pt x="2155" y="17393"/>
                    <a:pt x="3477" y="15131"/>
                  </a:cubicBezTo>
                  <a:cubicBezTo>
                    <a:pt x="5156" y="12286"/>
                    <a:pt x="6453" y="9226"/>
                    <a:pt x="7739" y="6178"/>
                  </a:cubicBezTo>
                  <a:cubicBezTo>
                    <a:pt x="8251" y="4940"/>
                    <a:pt x="8775" y="3701"/>
                    <a:pt x="9192" y="2415"/>
                  </a:cubicBezTo>
                  <a:cubicBezTo>
                    <a:pt x="9442" y="1641"/>
                    <a:pt x="9585" y="653"/>
                    <a:pt x="8930" y="189"/>
                  </a:cubicBezTo>
                  <a:cubicBezTo>
                    <a:pt x="8740" y="58"/>
                    <a:pt x="8521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2187475" y="5688250"/>
              <a:ext cx="272075" cy="546300"/>
            </a:xfrm>
            <a:custGeom>
              <a:avLst/>
              <a:gdLst/>
              <a:ahLst/>
              <a:cxnLst/>
              <a:rect l="l" t="t" r="r" b="b"/>
              <a:pathLst>
                <a:path w="10883" h="21852" extrusionOk="0">
                  <a:moveTo>
                    <a:pt x="9750" y="1"/>
                  </a:moveTo>
                  <a:cubicBezTo>
                    <a:pt x="9429" y="1"/>
                    <a:pt x="9097" y="124"/>
                    <a:pt x="8823" y="289"/>
                  </a:cubicBezTo>
                  <a:cubicBezTo>
                    <a:pt x="7382" y="1182"/>
                    <a:pt x="6965" y="3075"/>
                    <a:pt x="5941" y="4433"/>
                  </a:cubicBezTo>
                  <a:cubicBezTo>
                    <a:pt x="5417" y="5123"/>
                    <a:pt x="4715" y="5707"/>
                    <a:pt x="4310" y="6481"/>
                  </a:cubicBezTo>
                  <a:cubicBezTo>
                    <a:pt x="3751" y="7588"/>
                    <a:pt x="3881" y="8874"/>
                    <a:pt x="3774" y="10112"/>
                  </a:cubicBezTo>
                  <a:cubicBezTo>
                    <a:pt x="3751" y="10422"/>
                    <a:pt x="3703" y="10743"/>
                    <a:pt x="3560" y="11017"/>
                  </a:cubicBezTo>
                  <a:cubicBezTo>
                    <a:pt x="3358" y="11374"/>
                    <a:pt x="3000" y="11612"/>
                    <a:pt x="2727" y="11898"/>
                  </a:cubicBezTo>
                  <a:cubicBezTo>
                    <a:pt x="1798" y="12850"/>
                    <a:pt x="1655" y="14279"/>
                    <a:pt x="1488" y="15601"/>
                  </a:cubicBezTo>
                  <a:cubicBezTo>
                    <a:pt x="1357" y="16732"/>
                    <a:pt x="1143" y="17851"/>
                    <a:pt x="905" y="18958"/>
                  </a:cubicBezTo>
                  <a:cubicBezTo>
                    <a:pt x="738" y="19673"/>
                    <a:pt x="0" y="21232"/>
                    <a:pt x="369" y="21852"/>
                  </a:cubicBezTo>
                  <a:cubicBezTo>
                    <a:pt x="2941" y="15696"/>
                    <a:pt x="6489" y="10279"/>
                    <a:pt x="9751" y="4457"/>
                  </a:cubicBezTo>
                  <a:cubicBezTo>
                    <a:pt x="10239" y="3576"/>
                    <a:pt x="10716" y="2671"/>
                    <a:pt x="10823" y="1671"/>
                  </a:cubicBezTo>
                  <a:cubicBezTo>
                    <a:pt x="10882" y="1075"/>
                    <a:pt x="10739" y="397"/>
                    <a:pt x="10228" y="111"/>
                  </a:cubicBezTo>
                  <a:cubicBezTo>
                    <a:pt x="10078" y="34"/>
                    <a:pt x="9915" y="1"/>
                    <a:pt x="9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1875225" y="5439475"/>
              <a:ext cx="275350" cy="581350"/>
            </a:xfrm>
            <a:custGeom>
              <a:avLst/>
              <a:gdLst/>
              <a:ahLst/>
              <a:cxnLst/>
              <a:rect l="l" t="t" r="r" b="b"/>
              <a:pathLst>
                <a:path w="11014" h="23254" extrusionOk="0">
                  <a:moveTo>
                    <a:pt x="1532" y="0"/>
                  </a:moveTo>
                  <a:cubicBezTo>
                    <a:pt x="1396" y="0"/>
                    <a:pt x="1258" y="23"/>
                    <a:pt x="1120" y="72"/>
                  </a:cubicBezTo>
                  <a:cubicBezTo>
                    <a:pt x="167" y="418"/>
                    <a:pt x="0" y="1668"/>
                    <a:pt x="72" y="2668"/>
                  </a:cubicBezTo>
                  <a:cubicBezTo>
                    <a:pt x="405" y="6859"/>
                    <a:pt x="2215" y="10836"/>
                    <a:pt x="4501" y="14396"/>
                  </a:cubicBezTo>
                  <a:cubicBezTo>
                    <a:pt x="6465" y="17444"/>
                    <a:pt x="8692" y="20456"/>
                    <a:pt x="11014" y="23254"/>
                  </a:cubicBezTo>
                  <a:cubicBezTo>
                    <a:pt x="10966" y="22111"/>
                    <a:pt x="9954" y="20718"/>
                    <a:pt x="9335" y="19801"/>
                  </a:cubicBezTo>
                  <a:cubicBezTo>
                    <a:pt x="8763" y="18968"/>
                    <a:pt x="8132" y="18158"/>
                    <a:pt x="7906" y="17182"/>
                  </a:cubicBezTo>
                  <a:cubicBezTo>
                    <a:pt x="7632" y="15967"/>
                    <a:pt x="8073" y="14598"/>
                    <a:pt x="7454" y="13515"/>
                  </a:cubicBezTo>
                  <a:cubicBezTo>
                    <a:pt x="7001" y="12681"/>
                    <a:pt x="6025" y="12253"/>
                    <a:pt x="5346" y="11586"/>
                  </a:cubicBezTo>
                  <a:cubicBezTo>
                    <a:pt x="4108" y="10371"/>
                    <a:pt x="3858" y="8478"/>
                    <a:pt x="3858" y="6764"/>
                  </a:cubicBezTo>
                  <a:cubicBezTo>
                    <a:pt x="3858" y="5025"/>
                    <a:pt x="4037" y="3240"/>
                    <a:pt x="3406" y="1632"/>
                  </a:cubicBezTo>
                  <a:cubicBezTo>
                    <a:pt x="3089" y="816"/>
                    <a:pt x="2345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1803775" y="5791475"/>
              <a:ext cx="395625" cy="436825"/>
            </a:xfrm>
            <a:custGeom>
              <a:avLst/>
              <a:gdLst/>
              <a:ahLst/>
              <a:cxnLst/>
              <a:rect l="l" t="t" r="r" b="b"/>
              <a:pathLst>
                <a:path w="15825" h="17473" extrusionOk="0">
                  <a:moveTo>
                    <a:pt x="1787" y="0"/>
                  </a:moveTo>
                  <a:cubicBezTo>
                    <a:pt x="1712" y="0"/>
                    <a:pt x="1636" y="6"/>
                    <a:pt x="1561" y="18"/>
                  </a:cubicBezTo>
                  <a:cubicBezTo>
                    <a:pt x="489" y="197"/>
                    <a:pt x="1" y="1471"/>
                    <a:pt x="1" y="2566"/>
                  </a:cubicBezTo>
                  <a:cubicBezTo>
                    <a:pt x="13" y="4554"/>
                    <a:pt x="1001" y="6447"/>
                    <a:pt x="2335" y="7924"/>
                  </a:cubicBezTo>
                  <a:cubicBezTo>
                    <a:pt x="3680" y="9388"/>
                    <a:pt x="5347" y="10519"/>
                    <a:pt x="7002" y="11638"/>
                  </a:cubicBezTo>
                  <a:cubicBezTo>
                    <a:pt x="8442" y="12627"/>
                    <a:pt x="9895" y="13591"/>
                    <a:pt x="11371" y="14556"/>
                  </a:cubicBezTo>
                  <a:cubicBezTo>
                    <a:pt x="12752" y="15484"/>
                    <a:pt x="14288" y="16877"/>
                    <a:pt x="15824" y="17473"/>
                  </a:cubicBezTo>
                  <a:cubicBezTo>
                    <a:pt x="15670" y="16258"/>
                    <a:pt x="14824" y="14734"/>
                    <a:pt x="13931" y="13901"/>
                  </a:cubicBezTo>
                  <a:cubicBezTo>
                    <a:pt x="13276" y="13305"/>
                    <a:pt x="12479" y="12901"/>
                    <a:pt x="11836" y="12305"/>
                  </a:cubicBezTo>
                  <a:cubicBezTo>
                    <a:pt x="10395" y="10936"/>
                    <a:pt x="9931" y="8614"/>
                    <a:pt x="8157" y="7721"/>
                  </a:cubicBezTo>
                  <a:cubicBezTo>
                    <a:pt x="7276" y="7293"/>
                    <a:pt x="6180" y="7245"/>
                    <a:pt x="5525" y="6519"/>
                  </a:cubicBezTo>
                  <a:cubicBezTo>
                    <a:pt x="5192" y="6162"/>
                    <a:pt x="5049" y="5673"/>
                    <a:pt x="4894" y="5209"/>
                  </a:cubicBezTo>
                  <a:cubicBezTo>
                    <a:pt x="4644" y="4364"/>
                    <a:pt x="4382" y="3530"/>
                    <a:pt x="4120" y="2685"/>
                  </a:cubicBezTo>
                  <a:cubicBezTo>
                    <a:pt x="3918" y="2030"/>
                    <a:pt x="3728" y="1375"/>
                    <a:pt x="3311" y="840"/>
                  </a:cubicBezTo>
                  <a:cubicBezTo>
                    <a:pt x="2951" y="364"/>
                    <a:pt x="2385" y="0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2005900" y="5029925"/>
              <a:ext cx="226525" cy="1329050"/>
            </a:xfrm>
            <a:custGeom>
              <a:avLst/>
              <a:gdLst/>
              <a:ahLst/>
              <a:cxnLst/>
              <a:rect l="l" t="t" r="r" b="b"/>
              <a:pathLst>
                <a:path w="9061" h="53162" extrusionOk="0">
                  <a:moveTo>
                    <a:pt x="441" y="0"/>
                  </a:moveTo>
                  <a:lnTo>
                    <a:pt x="0" y="83"/>
                  </a:lnTo>
                  <a:cubicBezTo>
                    <a:pt x="1381" y="6787"/>
                    <a:pt x="2286" y="14180"/>
                    <a:pt x="3239" y="22015"/>
                  </a:cubicBezTo>
                  <a:cubicBezTo>
                    <a:pt x="4548" y="32754"/>
                    <a:pt x="5906" y="43875"/>
                    <a:pt x="8632" y="53161"/>
                  </a:cubicBezTo>
                  <a:lnTo>
                    <a:pt x="9061" y="53042"/>
                  </a:lnTo>
                  <a:cubicBezTo>
                    <a:pt x="6358" y="43779"/>
                    <a:pt x="5001" y="32695"/>
                    <a:pt x="3691" y="21967"/>
                  </a:cubicBezTo>
                  <a:cubicBezTo>
                    <a:pt x="2739" y="14121"/>
                    <a:pt x="1846" y="6727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2117225" y="5235900"/>
              <a:ext cx="205700" cy="572100"/>
            </a:xfrm>
            <a:custGeom>
              <a:avLst/>
              <a:gdLst/>
              <a:ahLst/>
              <a:cxnLst/>
              <a:rect l="l" t="t" r="r" b="b"/>
              <a:pathLst>
                <a:path w="8228" h="22884" extrusionOk="0">
                  <a:moveTo>
                    <a:pt x="7834" y="0"/>
                  </a:moveTo>
                  <a:cubicBezTo>
                    <a:pt x="6584" y="1989"/>
                    <a:pt x="6037" y="4596"/>
                    <a:pt x="5513" y="7132"/>
                  </a:cubicBezTo>
                  <a:cubicBezTo>
                    <a:pt x="5215" y="8561"/>
                    <a:pt x="4929" y="9906"/>
                    <a:pt x="4548" y="11109"/>
                  </a:cubicBezTo>
                  <a:cubicBezTo>
                    <a:pt x="4024" y="12704"/>
                    <a:pt x="3286" y="14228"/>
                    <a:pt x="2572" y="15716"/>
                  </a:cubicBezTo>
                  <a:cubicBezTo>
                    <a:pt x="1465" y="17967"/>
                    <a:pt x="357" y="20288"/>
                    <a:pt x="0" y="22824"/>
                  </a:cubicBezTo>
                  <a:lnTo>
                    <a:pt x="453" y="22884"/>
                  </a:lnTo>
                  <a:cubicBezTo>
                    <a:pt x="798" y="20419"/>
                    <a:pt x="1917" y="18133"/>
                    <a:pt x="2989" y="15907"/>
                  </a:cubicBezTo>
                  <a:cubicBezTo>
                    <a:pt x="3703" y="14407"/>
                    <a:pt x="4453" y="12859"/>
                    <a:pt x="4977" y="11252"/>
                  </a:cubicBezTo>
                  <a:cubicBezTo>
                    <a:pt x="5382" y="10025"/>
                    <a:pt x="5668" y="8668"/>
                    <a:pt x="5965" y="7239"/>
                  </a:cubicBezTo>
                  <a:cubicBezTo>
                    <a:pt x="6477" y="4751"/>
                    <a:pt x="7001" y="2179"/>
                    <a:pt x="8227" y="250"/>
                  </a:cubicBezTo>
                  <a:lnTo>
                    <a:pt x="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2144900" y="5476700"/>
              <a:ext cx="224750" cy="525675"/>
            </a:xfrm>
            <a:custGeom>
              <a:avLst/>
              <a:gdLst/>
              <a:ahLst/>
              <a:cxnLst/>
              <a:rect l="l" t="t" r="r" b="b"/>
              <a:pathLst>
                <a:path w="8990" h="21027" extrusionOk="0">
                  <a:moveTo>
                    <a:pt x="8680" y="0"/>
                  </a:moveTo>
                  <a:cubicBezTo>
                    <a:pt x="7239" y="1358"/>
                    <a:pt x="6096" y="3620"/>
                    <a:pt x="5715" y="5930"/>
                  </a:cubicBezTo>
                  <a:cubicBezTo>
                    <a:pt x="5692" y="6084"/>
                    <a:pt x="5680" y="6251"/>
                    <a:pt x="5644" y="6418"/>
                  </a:cubicBezTo>
                  <a:cubicBezTo>
                    <a:pt x="5442" y="7692"/>
                    <a:pt x="5227" y="9001"/>
                    <a:pt x="4513" y="10049"/>
                  </a:cubicBezTo>
                  <a:cubicBezTo>
                    <a:pt x="4394" y="10216"/>
                    <a:pt x="4275" y="10371"/>
                    <a:pt x="4144" y="10537"/>
                  </a:cubicBezTo>
                  <a:cubicBezTo>
                    <a:pt x="3918" y="10823"/>
                    <a:pt x="3679" y="11121"/>
                    <a:pt x="3513" y="11442"/>
                  </a:cubicBezTo>
                  <a:cubicBezTo>
                    <a:pt x="3263" y="11918"/>
                    <a:pt x="3168" y="12442"/>
                    <a:pt x="3084" y="12954"/>
                  </a:cubicBezTo>
                  <a:cubicBezTo>
                    <a:pt x="3037" y="13157"/>
                    <a:pt x="3013" y="13395"/>
                    <a:pt x="2953" y="13609"/>
                  </a:cubicBezTo>
                  <a:cubicBezTo>
                    <a:pt x="2703" y="14621"/>
                    <a:pt x="2144" y="15574"/>
                    <a:pt x="1632" y="16479"/>
                  </a:cubicBezTo>
                  <a:cubicBezTo>
                    <a:pt x="1513" y="16705"/>
                    <a:pt x="1370" y="16907"/>
                    <a:pt x="1251" y="17133"/>
                  </a:cubicBezTo>
                  <a:cubicBezTo>
                    <a:pt x="679" y="18193"/>
                    <a:pt x="0" y="19586"/>
                    <a:pt x="143" y="21027"/>
                  </a:cubicBezTo>
                  <a:lnTo>
                    <a:pt x="584" y="20967"/>
                  </a:lnTo>
                  <a:cubicBezTo>
                    <a:pt x="477" y="19658"/>
                    <a:pt x="1060" y="18395"/>
                    <a:pt x="1655" y="17336"/>
                  </a:cubicBezTo>
                  <a:cubicBezTo>
                    <a:pt x="1774" y="17133"/>
                    <a:pt x="1905" y="16907"/>
                    <a:pt x="2025" y="16705"/>
                  </a:cubicBezTo>
                  <a:cubicBezTo>
                    <a:pt x="2572" y="15764"/>
                    <a:pt x="3132" y="14800"/>
                    <a:pt x="3394" y="13704"/>
                  </a:cubicBezTo>
                  <a:cubicBezTo>
                    <a:pt x="3441" y="13490"/>
                    <a:pt x="3489" y="13252"/>
                    <a:pt x="3525" y="13026"/>
                  </a:cubicBezTo>
                  <a:cubicBezTo>
                    <a:pt x="3620" y="12538"/>
                    <a:pt x="3715" y="12073"/>
                    <a:pt x="3918" y="11657"/>
                  </a:cubicBezTo>
                  <a:cubicBezTo>
                    <a:pt x="4060" y="11371"/>
                    <a:pt x="4275" y="11109"/>
                    <a:pt x="4501" y="10835"/>
                  </a:cubicBezTo>
                  <a:cubicBezTo>
                    <a:pt x="4632" y="10668"/>
                    <a:pt x="4763" y="10514"/>
                    <a:pt x="4882" y="10335"/>
                  </a:cubicBezTo>
                  <a:cubicBezTo>
                    <a:pt x="5680" y="9192"/>
                    <a:pt x="5882" y="7835"/>
                    <a:pt x="6096" y="6501"/>
                  </a:cubicBezTo>
                  <a:cubicBezTo>
                    <a:pt x="6120" y="6346"/>
                    <a:pt x="6132" y="6180"/>
                    <a:pt x="6168" y="6013"/>
                  </a:cubicBezTo>
                  <a:cubicBezTo>
                    <a:pt x="6537" y="3810"/>
                    <a:pt x="7609" y="1643"/>
                    <a:pt x="8990" y="346"/>
                  </a:cubicBezTo>
                  <a:lnTo>
                    <a:pt x="8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1821950" y="5686250"/>
              <a:ext cx="624500" cy="553650"/>
            </a:xfrm>
            <a:custGeom>
              <a:avLst/>
              <a:gdLst/>
              <a:ahLst/>
              <a:cxnLst/>
              <a:rect l="l" t="t" r="r" b="b"/>
              <a:pathLst>
                <a:path w="24980" h="22146" extrusionOk="0">
                  <a:moveTo>
                    <a:pt x="24694" y="0"/>
                  </a:moveTo>
                  <a:cubicBezTo>
                    <a:pt x="23420" y="1012"/>
                    <a:pt x="22610" y="2810"/>
                    <a:pt x="22241" y="3798"/>
                  </a:cubicBezTo>
                  <a:cubicBezTo>
                    <a:pt x="22110" y="4120"/>
                    <a:pt x="22003" y="4453"/>
                    <a:pt x="21884" y="4775"/>
                  </a:cubicBezTo>
                  <a:cubicBezTo>
                    <a:pt x="21539" y="5739"/>
                    <a:pt x="21193" y="6727"/>
                    <a:pt x="20681" y="7608"/>
                  </a:cubicBezTo>
                  <a:cubicBezTo>
                    <a:pt x="20455" y="7977"/>
                    <a:pt x="20181" y="8335"/>
                    <a:pt x="19931" y="8692"/>
                  </a:cubicBezTo>
                  <a:cubicBezTo>
                    <a:pt x="19586" y="9168"/>
                    <a:pt x="19229" y="9668"/>
                    <a:pt x="18955" y="10204"/>
                  </a:cubicBezTo>
                  <a:cubicBezTo>
                    <a:pt x="18610" y="10883"/>
                    <a:pt x="18395" y="11609"/>
                    <a:pt x="18193" y="12323"/>
                  </a:cubicBezTo>
                  <a:cubicBezTo>
                    <a:pt x="18062" y="12788"/>
                    <a:pt x="17919" y="13276"/>
                    <a:pt x="17740" y="13716"/>
                  </a:cubicBezTo>
                  <a:cubicBezTo>
                    <a:pt x="17550" y="14216"/>
                    <a:pt x="17312" y="14693"/>
                    <a:pt x="17086" y="15145"/>
                  </a:cubicBezTo>
                  <a:cubicBezTo>
                    <a:pt x="16931" y="15466"/>
                    <a:pt x="16764" y="15800"/>
                    <a:pt x="16609" y="16133"/>
                  </a:cubicBezTo>
                  <a:cubicBezTo>
                    <a:pt x="16216" y="17026"/>
                    <a:pt x="15919" y="17979"/>
                    <a:pt x="15633" y="18884"/>
                  </a:cubicBezTo>
                  <a:lnTo>
                    <a:pt x="14883" y="21265"/>
                  </a:lnTo>
                  <a:cubicBezTo>
                    <a:pt x="14740" y="21122"/>
                    <a:pt x="14585" y="20967"/>
                    <a:pt x="14442" y="20800"/>
                  </a:cubicBezTo>
                  <a:cubicBezTo>
                    <a:pt x="13311" y="19634"/>
                    <a:pt x="12025" y="18324"/>
                    <a:pt x="10799" y="17407"/>
                  </a:cubicBezTo>
                  <a:lnTo>
                    <a:pt x="10466" y="17169"/>
                  </a:lnTo>
                  <a:cubicBezTo>
                    <a:pt x="9847" y="16717"/>
                    <a:pt x="9204" y="16252"/>
                    <a:pt x="8680" y="15681"/>
                  </a:cubicBezTo>
                  <a:cubicBezTo>
                    <a:pt x="8489" y="15466"/>
                    <a:pt x="8299" y="15205"/>
                    <a:pt x="8096" y="14966"/>
                  </a:cubicBezTo>
                  <a:cubicBezTo>
                    <a:pt x="7858" y="14669"/>
                    <a:pt x="7620" y="14371"/>
                    <a:pt x="7358" y="14097"/>
                  </a:cubicBezTo>
                  <a:cubicBezTo>
                    <a:pt x="6930" y="13657"/>
                    <a:pt x="6418" y="13300"/>
                    <a:pt x="5929" y="12966"/>
                  </a:cubicBezTo>
                  <a:cubicBezTo>
                    <a:pt x="5739" y="12823"/>
                    <a:pt x="5537" y="12692"/>
                    <a:pt x="5358" y="12561"/>
                  </a:cubicBezTo>
                  <a:cubicBezTo>
                    <a:pt x="2822" y="10680"/>
                    <a:pt x="929" y="7561"/>
                    <a:pt x="453" y="4418"/>
                  </a:cubicBezTo>
                  <a:lnTo>
                    <a:pt x="0" y="4489"/>
                  </a:lnTo>
                  <a:cubicBezTo>
                    <a:pt x="512" y="7739"/>
                    <a:pt x="2465" y="10978"/>
                    <a:pt x="5096" y="12930"/>
                  </a:cubicBezTo>
                  <a:cubicBezTo>
                    <a:pt x="5287" y="13085"/>
                    <a:pt x="5477" y="13216"/>
                    <a:pt x="5679" y="13347"/>
                  </a:cubicBezTo>
                  <a:cubicBezTo>
                    <a:pt x="6180" y="13704"/>
                    <a:pt x="6644" y="14038"/>
                    <a:pt x="7049" y="14431"/>
                  </a:cubicBezTo>
                  <a:cubicBezTo>
                    <a:pt x="7299" y="14693"/>
                    <a:pt x="7501" y="14966"/>
                    <a:pt x="7739" y="15264"/>
                  </a:cubicBezTo>
                  <a:cubicBezTo>
                    <a:pt x="7942" y="15526"/>
                    <a:pt x="8132" y="15776"/>
                    <a:pt x="8358" y="16014"/>
                  </a:cubicBezTo>
                  <a:cubicBezTo>
                    <a:pt x="8906" y="16621"/>
                    <a:pt x="9573" y="17098"/>
                    <a:pt x="10216" y="17562"/>
                  </a:cubicBezTo>
                  <a:lnTo>
                    <a:pt x="10537" y="17800"/>
                  </a:lnTo>
                  <a:cubicBezTo>
                    <a:pt x="11752" y="18681"/>
                    <a:pt x="13014" y="19991"/>
                    <a:pt x="14133" y="21134"/>
                  </a:cubicBezTo>
                  <a:cubicBezTo>
                    <a:pt x="14371" y="21396"/>
                    <a:pt x="14609" y="21634"/>
                    <a:pt x="14847" y="21872"/>
                  </a:cubicBezTo>
                  <a:lnTo>
                    <a:pt x="15109" y="22146"/>
                  </a:lnTo>
                  <a:lnTo>
                    <a:pt x="16097" y="18991"/>
                  </a:lnTo>
                  <a:cubicBezTo>
                    <a:pt x="16371" y="18074"/>
                    <a:pt x="16657" y="17157"/>
                    <a:pt x="17050" y="16276"/>
                  </a:cubicBezTo>
                  <a:cubicBezTo>
                    <a:pt x="17193" y="15955"/>
                    <a:pt x="17348" y="15621"/>
                    <a:pt x="17502" y="15312"/>
                  </a:cubicBezTo>
                  <a:cubicBezTo>
                    <a:pt x="17740" y="14835"/>
                    <a:pt x="17979" y="14347"/>
                    <a:pt x="18181" y="13835"/>
                  </a:cubicBezTo>
                  <a:cubicBezTo>
                    <a:pt x="18360" y="13383"/>
                    <a:pt x="18502" y="12883"/>
                    <a:pt x="18633" y="12407"/>
                  </a:cubicBezTo>
                  <a:cubicBezTo>
                    <a:pt x="18836" y="11728"/>
                    <a:pt x="19038" y="11025"/>
                    <a:pt x="19372" y="10383"/>
                  </a:cubicBezTo>
                  <a:cubicBezTo>
                    <a:pt x="19634" y="9871"/>
                    <a:pt x="19979" y="9394"/>
                    <a:pt x="20324" y="8930"/>
                  </a:cubicBezTo>
                  <a:cubicBezTo>
                    <a:pt x="20574" y="8573"/>
                    <a:pt x="20836" y="8204"/>
                    <a:pt x="21074" y="7811"/>
                  </a:cubicBezTo>
                  <a:cubicBezTo>
                    <a:pt x="21634" y="6906"/>
                    <a:pt x="21991" y="5894"/>
                    <a:pt x="22324" y="4906"/>
                  </a:cubicBezTo>
                  <a:cubicBezTo>
                    <a:pt x="22432" y="4584"/>
                    <a:pt x="22551" y="4275"/>
                    <a:pt x="22670" y="3941"/>
                  </a:cubicBezTo>
                  <a:cubicBezTo>
                    <a:pt x="23015" y="3001"/>
                    <a:pt x="23789" y="1298"/>
                    <a:pt x="24979" y="357"/>
                  </a:cubicBezTo>
                  <a:lnTo>
                    <a:pt x="2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1896650" y="5436500"/>
              <a:ext cx="263450" cy="569750"/>
            </a:xfrm>
            <a:custGeom>
              <a:avLst/>
              <a:gdLst/>
              <a:ahLst/>
              <a:cxnLst/>
              <a:rect l="l" t="t" r="r" b="b"/>
              <a:pathLst>
                <a:path w="10538" h="22790" extrusionOk="0">
                  <a:moveTo>
                    <a:pt x="322" y="1"/>
                  </a:moveTo>
                  <a:lnTo>
                    <a:pt x="322" y="1"/>
                  </a:lnTo>
                  <a:cubicBezTo>
                    <a:pt x="1" y="1382"/>
                    <a:pt x="215" y="2751"/>
                    <a:pt x="501" y="4275"/>
                  </a:cubicBezTo>
                  <a:cubicBezTo>
                    <a:pt x="977" y="6895"/>
                    <a:pt x="1572" y="9657"/>
                    <a:pt x="3037" y="11955"/>
                  </a:cubicBezTo>
                  <a:cubicBezTo>
                    <a:pt x="3239" y="12252"/>
                    <a:pt x="3442" y="12550"/>
                    <a:pt x="3656" y="12848"/>
                  </a:cubicBezTo>
                  <a:cubicBezTo>
                    <a:pt x="3954" y="13253"/>
                    <a:pt x="4239" y="13669"/>
                    <a:pt x="4489" y="14098"/>
                  </a:cubicBezTo>
                  <a:cubicBezTo>
                    <a:pt x="4763" y="14586"/>
                    <a:pt x="5013" y="15110"/>
                    <a:pt x="5227" y="15634"/>
                  </a:cubicBezTo>
                  <a:cubicBezTo>
                    <a:pt x="5347" y="15932"/>
                    <a:pt x="5489" y="16241"/>
                    <a:pt x="5632" y="16539"/>
                  </a:cubicBezTo>
                  <a:cubicBezTo>
                    <a:pt x="6763" y="18908"/>
                    <a:pt x="8514" y="20885"/>
                    <a:pt x="10204" y="22790"/>
                  </a:cubicBezTo>
                  <a:lnTo>
                    <a:pt x="10538" y="22480"/>
                  </a:lnTo>
                  <a:cubicBezTo>
                    <a:pt x="8871" y="20599"/>
                    <a:pt x="7144" y="18646"/>
                    <a:pt x="6049" y="16348"/>
                  </a:cubicBezTo>
                  <a:lnTo>
                    <a:pt x="5644" y="15455"/>
                  </a:lnTo>
                  <a:cubicBezTo>
                    <a:pt x="5418" y="14931"/>
                    <a:pt x="5180" y="14384"/>
                    <a:pt x="4882" y="13872"/>
                  </a:cubicBezTo>
                  <a:cubicBezTo>
                    <a:pt x="4632" y="13407"/>
                    <a:pt x="4335" y="12991"/>
                    <a:pt x="4037" y="12574"/>
                  </a:cubicBezTo>
                  <a:cubicBezTo>
                    <a:pt x="3834" y="12300"/>
                    <a:pt x="3620" y="12002"/>
                    <a:pt x="3430" y="11705"/>
                  </a:cubicBezTo>
                  <a:cubicBezTo>
                    <a:pt x="2001" y="9466"/>
                    <a:pt x="1417" y="6776"/>
                    <a:pt x="941" y="4180"/>
                  </a:cubicBezTo>
                  <a:cubicBezTo>
                    <a:pt x="679" y="2716"/>
                    <a:pt x="477" y="1382"/>
                    <a:pt x="763" y="108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36"/>
          <p:cNvGrpSpPr/>
          <p:nvPr/>
        </p:nvGrpSpPr>
        <p:grpSpPr>
          <a:xfrm rot="-7158830" flipH="1">
            <a:off x="8295481" y="618609"/>
            <a:ext cx="736632" cy="1342556"/>
            <a:chOff x="-214625" y="3943775"/>
            <a:chExt cx="458725" cy="836125"/>
          </a:xfrm>
        </p:grpSpPr>
        <p:sp>
          <p:nvSpPr>
            <p:cNvPr id="936" name="Google Shape;936;p36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8" name="Google Shape;948;p36"/>
          <p:cNvGrpSpPr/>
          <p:nvPr/>
        </p:nvGrpSpPr>
        <p:grpSpPr>
          <a:xfrm rot="10800000" flipH="1">
            <a:off x="-422724" y="-457491"/>
            <a:ext cx="2829049" cy="2494676"/>
            <a:chOff x="-232214" y="3409530"/>
            <a:chExt cx="2413040" cy="2127837"/>
          </a:xfrm>
        </p:grpSpPr>
        <p:grpSp>
          <p:nvGrpSpPr>
            <p:cNvPr id="949" name="Google Shape;949;p36"/>
            <p:cNvGrpSpPr/>
            <p:nvPr/>
          </p:nvGrpSpPr>
          <p:grpSpPr>
            <a:xfrm rot="1865779">
              <a:off x="184802" y="3513546"/>
              <a:ext cx="923583" cy="1871813"/>
              <a:chOff x="1803775" y="5029925"/>
              <a:chExt cx="655775" cy="1329050"/>
            </a:xfrm>
          </p:grpSpPr>
          <p:sp>
            <p:nvSpPr>
              <p:cNvPr id="950" name="Google Shape;950;p36"/>
              <p:cNvSpPr/>
              <p:nvPr/>
            </p:nvSpPr>
            <p:spPr>
              <a:xfrm>
                <a:off x="1955600" y="5030950"/>
                <a:ext cx="183975" cy="658600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26344" extrusionOk="0">
                    <a:moveTo>
                      <a:pt x="2447" y="1"/>
                    </a:moveTo>
                    <a:cubicBezTo>
                      <a:pt x="2378" y="1"/>
                      <a:pt x="2308" y="6"/>
                      <a:pt x="2238" y="19"/>
                    </a:cubicBezTo>
                    <a:cubicBezTo>
                      <a:pt x="1441" y="138"/>
                      <a:pt x="988" y="959"/>
                      <a:pt x="714" y="1709"/>
                    </a:cubicBezTo>
                    <a:cubicBezTo>
                      <a:pt x="12" y="3769"/>
                      <a:pt x="0" y="6031"/>
                      <a:pt x="655" y="8079"/>
                    </a:cubicBezTo>
                    <a:cubicBezTo>
                      <a:pt x="1107" y="9448"/>
                      <a:pt x="1846" y="10722"/>
                      <a:pt x="2262" y="12103"/>
                    </a:cubicBezTo>
                    <a:cubicBezTo>
                      <a:pt x="3131" y="14925"/>
                      <a:pt x="2631" y="18045"/>
                      <a:pt x="3572" y="20855"/>
                    </a:cubicBezTo>
                    <a:cubicBezTo>
                      <a:pt x="3822" y="21640"/>
                      <a:pt x="5763" y="26343"/>
                      <a:pt x="5763" y="26343"/>
                    </a:cubicBezTo>
                    <a:cubicBezTo>
                      <a:pt x="5763" y="26343"/>
                      <a:pt x="5977" y="23295"/>
                      <a:pt x="6227" y="22533"/>
                    </a:cubicBezTo>
                    <a:cubicBezTo>
                      <a:pt x="6882" y="20462"/>
                      <a:pt x="7358" y="18247"/>
                      <a:pt x="6858" y="16092"/>
                    </a:cubicBezTo>
                    <a:cubicBezTo>
                      <a:pt x="6620" y="15020"/>
                      <a:pt x="6144" y="14008"/>
                      <a:pt x="5834" y="12949"/>
                    </a:cubicBezTo>
                    <a:cubicBezTo>
                      <a:pt x="5120" y="10603"/>
                      <a:pt x="5179" y="8079"/>
                      <a:pt x="5167" y="5626"/>
                    </a:cubicBezTo>
                    <a:cubicBezTo>
                      <a:pt x="5167" y="3841"/>
                      <a:pt x="5036" y="1852"/>
                      <a:pt x="3739" y="614"/>
                    </a:cubicBezTo>
                    <a:cubicBezTo>
                      <a:pt x="3385" y="271"/>
                      <a:pt x="2923" y="1"/>
                      <a:pt x="24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36"/>
              <p:cNvSpPr/>
              <p:nvPr/>
            </p:nvSpPr>
            <p:spPr>
              <a:xfrm>
                <a:off x="2114250" y="5235650"/>
                <a:ext cx="231000" cy="585750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23430" extrusionOk="0">
                    <a:moveTo>
                      <a:pt x="7573" y="1"/>
                    </a:moveTo>
                    <a:cubicBezTo>
                      <a:pt x="7215" y="1"/>
                      <a:pt x="6845" y="121"/>
                      <a:pt x="6549" y="332"/>
                    </a:cubicBezTo>
                    <a:cubicBezTo>
                      <a:pt x="6013" y="701"/>
                      <a:pt x="5667" y="1296"/>
                      <a:pt x="5417" y="1891"/>
                    </a:cubicBezTo>
                    <a:cubicBezTo>
                      <a:pt x="3715" y="5785"/>
                      <a:pt x="4584" y="10476"/>
                      <a:pt x="2643" y="14274"/>
                    </a:cubicBezTo>
                    <a:cubicBezTo>
                      <a:pt x="2286" y="14988"/>
                      <a:pt x="1822" y="15643"/>
                      <a:pt x="1465" y="16369"/>
                    </a:cubicBezTo>
                    <a:cubicBezTo>
                      <a:pt x="857" y="17572"/>
                      <a:pt x="0" y="21299"/>
                      <a:pt x="274" y="23430"/>
                    </a:cubicBezTo>
                    <a:cubicBezTo>
                      <a:pt x="1167" y="21251"/>
                      <a:pt x="2346" y="18858"/>
                      <a:pt x="3548" y="16810"/>
                    </a:cubicBezTo>
                    <a:cubicBezTo>
                      <a:pt x="5834" y="12976"/>
                      <a:pt x="7572" y="8821"/>
                      <a:pt x="8715" y="4511"/>
                    </a:cubicBezTo>
                    <a:cubicBezTo>
                      <a:pt x="9001" y="3451"/>
                      <a:pt x="9239" y="2332"/>
                      <a:pt x="8966" y="1260"/>
                    </a:cubicBezTo>
                    <a:cubicBezTo>
                      <a:pt x="8870" y="879"/>
                      <a:pt x="8692" y="486"/>
                      <a:pt x="8370" y="248"/>
                    </a:cubicBezTo>
                    <a:cubicBezTo>
                      <a:pt x="8142" y="78"/>
                      <a:pt x="7861" y="1"/>
                      <a:pt x="7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36"/>
              <p:cNvSpPr/>
              <p:nvPr/>
            </p:nvSpPr>
            <p:spPr>
              <a:xfrm>
                <a:off x="2142525" y="5476450"/>
                <a:ext cx="239625" cy="558375"/>
              </a:xfrm>
              <a:custGeom>
                <a:avLst/>
                <a:gdLst/>
                <a:ahLst/>
                <a:cxnLst/>
                <a:rect l="l" t="t" r="r" b="b"/>
                <a:pathLst>
                  <a:path w="9585" h="22335" extrusionOk="0">
                    <a:moveTo>
                      <a:pt x="8295" y="0"/>
                    </a:moveTo>
                    <a:cubicBezTo>
                      <a:pt x="7885" y="0"/>
                      <a:pt x="7450" y="190"/>
                      <a:pt x="7120" y="475"/>
                    </a:cubicBezTo>
                    <a:cubicBezTo>
                      <a:pt x="5120" y="2201"/>
                      <a:pt x="6096" y="5952"/>
                      <a:pt x="4025" y="7607"/>
                    </a:cubicBezTo>
                    <a:cubicBezTo>
                      <a:pt x="3655" y="7904"/>
                      <a:pt x="3227" y="8095"/>
                      <a:pt x="2882" y="8404"/>
                    </a:cubicBezTo>
                    <a:cubicBezTo>
                      <a:pt x="2048" y="9130"/>
                      <a:pt x="1810" y="10309"/>
                      <a:pt x="1762" y="11428"/>
                    </a:cubicBezTo>
                    <a:cubicBezTo>
                      <a:pt x="1727" y="12524"/>
                      <a:pt x="1822" y="13655"/>
                      <a:pt x="1465" y="14703"/>
                    </a:cubicBezTo>
                    <a:cubicBezTo>
                      <a:pt x="1286" y="15226"/>
                      <a:pt x="1012" y="15703"/>
                      <a:pt x="798" y="16203"/>
                    </a:cubicBezTo>
                    <a:cubicBezTo>
                      <a:pt x="12" y="18048"/>
                      <a:pt x="0" y="20406"/>
                      <a:pt x="417" y="22335"/>
                    </a:cubicBezTo>
                    <a:cubicBezTo>
                      <a:pt x="572" y="19632"/>
                      <a:pt x="2155" y="17393"/>
                      <a:pt x="3477" y="15131"/>
                    </a:cubicBezTo>
                    <a:cubicBezTo>
                      <a:pt x="5156" y="12286"/>
                      <a:pt x="6453" y="9226"/>
                      <a:pt x="7739" y="6178"/>
                    </a:cubicBezTo>
                    <a:cubicBezTo>
                      <a:pt x="8251" y="4940"/>
                      <a:pt x="8775" y="3701"/>
                      <a:pt x="9192" y="2415"/>
                    </a:cubicBezTo>
                    <a:cubicBezTo>
                      <a:pt x="9442" y="1641"/>
                      <a:pt x="9585" y="653"/>
                      <a:pt x="8930" y="189"/>
                    </a:cubicBezTo>
                    <a:cubicBezTo>
                      <a:pt x="8740" y="58"/>
                      <a:pt x="8521" y="0"/>
                      <a:pt x="82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36"/>
              <p:cNvSpPr/>
              <p:nvPr/>
            </p:nvSpPr>
            <p:spPr>
              <a:xfrm>
                <a:off x="2187475" y="5688250"/>
                <a:ext cx="272075" cy="5463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1852" extrusionOk="0">
                    <a:moveTo>
                      <a:pt x="9750" y="1"/>
                    </a:moveTo>
                    <a:cubicBezTo>
                      <a:pt x="9429" y="1"/>
                      <a:pt x="9097" y="124"/>
                      <a:pt x="8823" y="289"/>
                    </a:cubicBezTo>
                    <a:cubicBezTo>
                      <a:pt x="7382" y="1182"/>
                      <a:pt x="6965" y="3075"/>
                      <a:pt x="5941" y="4433"/>
                    </a:cubicBezTo>
                    <a:cubicBezTo>
                      <a:pt x="5417" y="5123"/>
                      <a:pt x="4715" y="5707"/>
                      <a:pt x="4310" y="6481"/>
                    </a:cubicBezTo>
                    <a:cubicBezTo>
                      <a:pt x="3751" y="7588"/>
                      <a:pt x="3881" y="8874"/>
                      <a:pt x="3774" y="10112"/>
                    </a:cubicBezTo>
                    <a:cubicBezTo>
                      <a:pt x="3751" y="10422"/>
                      <a:pt x="3703" y="10743"/>
                      <a:pt x="3560" y="11017"/>
                    </a:cubicBezTo>
                    <a:cubicBezTo>
                      <a:pt x="3358" y="11374"/>
                      <a:pt x="3000" y="11612"/>
                      <a:pt x="2727" y="11898"/>
                    </a:cubicBezTo>
                    <a:cubicBezTo>
                      <a:pt x="1798" y="12850"/>
                      <a:pt x="1655" y="14279"/>
                      <a:pt x="1488" y="15601"/>
                    </a:cubicBezTo>
                    <a:cubicBezTo>
                      <a:pt x="1357" y="16732"/>
                      <a:pt x="1143" y="17851"/>
                      <a:pt x="905" y="18958"/>
                    </a:cubicBezTo>
                    <a:cubicBezTo>
                      <a:pt x="738" y="19673"/>
                      <a:pt x="0" y="21232"/>
                      <a:pt x="369" y="21852"/>
                    </a:cubicBezTo>
                    <a:cubicBezTo>
                      <a:pt x="2941" y="15696"/>
                      <a:pt x="6489" y="10279"/>
                      <a:pt x="9751" y="4457"/>
                    </a:cubicBezTo>
                    <a:cubicBezTo>
                      <a:pt x="10239" y="3576"/>
                      <a:pt x="10716" y="2671"/>
                      <a:pt x="10823" y="1671"/>
                    </a:cubicBezTo>
                    <a:cubicBezTo>
                      <a:pt x="10882" y="1075"/>
                      <a:pt x="10739" y="397"/>
                      <a:pt x="10228" y="111"/>
                    </a:cubicBezTo>
                    <a:cubicBezTo>
                      <a:pt x="10078" y="34"/>
                      <a:pt x="9915" y="1"/>
                      <a:pt x="97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6"/>
              <p:cNvSpPr/>
              <p:nvPr/>
            </p:nvSpPr>
            <p:spPr>
              <a:xfrm>
                <a:off x="1875225" y="5439475"/>
                <a:ext cx="275350" cy="581350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23254" extrusionOk="0">
                    <a:moveTo>
                      <a:pt x="1532" y="0"/>
                    </a:moveTo>
                    <a:cubicBezTo>
                      <a:pt x="1396" y="0"/>
                      <a:pt x="1258" y="23"/>
                      <a:pt x="1120" y="72"/>
                    </a:cubicBezTo>
                    <a:cubicBezTo>
                      <a:pt x="167" y="418"/>
                      <a:pt x="0" y="1668"/>
                      <a:pt x="72" y="2668"/>
                    </a:cubicBezTo>
                    <a:cubicBezTo>
                      <a:pt x="405" y="6859"/>
                      <a:pt x="2215" y="10836"/>
                      <a:pt x="4501" y="14396"/>
                    </a:cubicBezTo>
                    <a:cubicBezTo>
                      <a:pt x="6465" y="17444"/>
                      <a:pt x="8692" y="20456"/>
                      <a:pt x="11014" y="23254"/>
                    </a:cubicBezTo>
                    <a:cubicBezTo>
                      <a:pt x="10966" y="22111"/>
                      <a:pt x="9954" y="20718"/>
                      <a:pt x="9335" y="19801"/>
                    </a:cubicBezTo>
                    <a:cubicBezTo>
                      <a:pt x="8763" y="18968"/>
                      <a:pt x="8132" y="18158"/>
                      <a:pt x="7906" y="17182"/>
                    </a:cubicBezTo>
                    <a:cubicBezTo>
                      <a:pt x="7632" y="15967"/>
                      <a:pt x="8073" y="14598"/>
                      <a:pt x="7454" y="13515"/>
                    </a:cubicBezTo>
                    <a:cubicBezTo>
                      <a:pt x="7001" y="12681"/>
                      <a:pt x="6025" y="12253"/>
                      <a:pt x="5346" y="11586"/>
                    </a:cubicBezTo>
                    <a:cubicBezTo>
                      <a:pt x="4108" y="10371"/>
                      <a:pt x="3858" y="8478"/>
                      <a:pt x="3858" y="6764"/>
                    </a:cubicBezTo>
                    <a:cubicBezTo>
                      <a:pt x="3858" y="5025"/>
                      <a:pt x="4037" y="3240"/>
                      <a:pt x="3406" y="1632"/>
                    </a:cubicBezTo>
                    <a:cubicBezTo>
                      <a:pt x="3089" y="816"/>
                      <a:pt x="2345" y="0"/>
                      <a:pt x="15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6"/>
              <p:cNvSpPr/>
              <p:nvPr/>
            </p:nvSpPr>
            <p:spPr>
              <a:xfrm>
                <a:off x="1803775" y="5791475"/>
                <a:ext cx="395625" cy="436825"/>
              </a:xfrm>
              <a:custGeom>
                <a:avLst/>
                <a:gdLst/>
                <a:ahLst/>
                <a:cxnLst/>
                <a:rect l="l" t="t" r="r" b="b"/>
                <a:pathLst>
                  <a:path w="15825" h="17473" extrusionOk="0">
                    <a:moveTo>
                      <a:pt x="1787" y="0"/>
                    </a:moveTo>
                    <a:cubicBezTo>
                      <a:pt x="1712" y="0"/>
                      <a:pt x="1636" y="6"/>
                      <a:pt x="1561" y="18"/>
                    </a:cubicBezTo>
                    <a:cubicBezTo>
                      <a:pt x="489" y="197"/>
                      <a:pt x="1" y="1471"/>
                      <a:pt x="1" y="2566"/>
                    </a:cubicBezTo>
                    <a:cubicBezTo>
                      <a:pt x="13" y="4554"/>
                      <a:pt x="1001" y="6447"/>
                      <a:pt x="2335" y="7924"/>
                    </a:cubicBezTo>
                    <a:cubicBezTo>
                      <a:pt x="3680" y="9388"/>
                      <a:pt x="5347" y="10519"/>
                      <a:pt x="7002" y="11638"/>
                    </a:cubicBezTo>
                    <a:cubicBezTo>
                      <a:pt x="8442" y="12627"/>
                      <a:pt x="9895" y="13591"/>
                      <a:pt x="11371" y="14556"/>
                    </a:cubicBezTo>
                    <a:cubicBezTo>
                      <a:pt x="12752" y="15484"/>
                      <a:pt x="14288" y="16877"/>
                      <a:pt x="15824" y="17473"/>
                    </a:cubicBezTo>
                    <a:cubicBezTo>
                      <a:pt x="15670" y="16258"/>
                      <a:pt x="14824" y="14734"/>
                      <a:pt x="13931" y="13901"/>
                    </a:cubicBezTo>
                    <a:cubicBezTo>
                      <a:pt x="13276" y="13305"/>
                      <a:pt x="12479" y="12901"/>
                      <a:pt x="11836" y="12305"/>
                    </a:cubicBezTo>
                    <a:cubicBezTo>
                      <a:pt x="10395" y="10936"/>
                      <a:pt x="9931" y="8614"/>
                      <a:pt x="8157" y="7721"/>
                    </a:cubicBezTo>
                    <a:cubicBezTo>
                      <a:pt x="7276" y="7293"/>
                      <a:pt x="6180" y="7245"/>
                      <a:pt x="5525" y="6519"/>
                    </a:cubicBezTo>
                    <a:cubicBezTo>
                      <a:pt x="5192" y="6162"/>
                      <a:pt x="5049" y="5673"/>
                      <a:pt x="4894" y="5209"/>
                    </a:cubicBezTo>
                    <a:cubicBezTo>
                      <a:pt x="4644" y="4364"/>
                      <a:pt x="4382" y="3530"/>
                      <a:pt x="4120" y="2685"/>
                    </a:cubicBezTo>
                    <a:cubicBezTo>
                      <a:pt x="3918" y="2030"/>
                      <a:pt x="3728" y="1375"/>
                      <a:pt x="3311" y="840"/>
                    </a:cubicBezTo>
                    <a:cubicBezTo>
                      <a:pt x="2951" y="364"/>
                      <a:pt x="2385" y="0"/>
                      <a:pt x="1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6"/>
              <p:cNvSpPr/>
              <p:nvPr/>
            </p:nvSpPr>
            <p:spPr>
              <a:xfrm>
                <a:off x="2005900" y="5029925"/>
                <a:ext cx="226525" cy="1329050"/>
              </a:xfrm>
              <a:custGeom>
                <a:avLst/>
                <a:gdLst/>
                <a:ahLst/>
                <a:cxnLst/>
                <a:rect l="l" t="t" r="r" b="b"/>
                <a:pathLst>
                  <a:path w="9061" h="53162" extrusionOk="0">
                    <a:moveTo>
                      <a:pt x="441" y="0"/>
                    </a:moveTo>
                    <a:lnTo>
                      <a:pt x="0" y="83"/>
                    </a:lnTo>
                    <a:cubicBezTo>
                      <a:pt x="1381" y="6787"/>
                      <a:pt x="2286" y="14180"/>
                      <a:pt x="3239" y="22015"/>
                    </a:cubicBezTo>
                    <a:cubicBezTo>
                      <a:pt x="4548" y="32754"/>
                      <a:pt x="5906" y="43875"/>
                      <a:pt x="8632" y="53161"/>
                    </a:cubicBezTo>
                    <a:lnTo>
                      <a:pt x="9061" y="53042"/>
                    </a:lnTo>
                    <a:cubicBezTo>
                      <a:pt x="6358" y="43779"/>
                      <a:pt x="5001" y="32695"/>
                      <a:pt x="3691" y="21967"/>
                    </a:cubicBezTo>
                    <a:cubicBezTo>
                      <a:pt x="2739" y="14121"/>
                      <a:pt x="1846" y="6727"/>
                      <a:pt x="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6"/>
              <p:cNvSpPr/>
              <p:nvPr/>
            </p:nvSpPr>
            <p:spPr>
              <a:xfrm>
                <a:off x="2117225" y="5235900"/>
                <a:ext cx="205700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22884" extrusionOk="0">
                    <a:moveTo>
                      <a:pt x="7834" y="0"/>
                    </a:moveTo>
                    <a:cubicBezTo>
                      <a:pt x="6584" y="1989"/>
                      <a:pt x="6037" y="4596"/>
                      <a:pt x="5513" y="7132"/>
                    </a:cubicBezTo>
                    <a:cubicBezTo>
                      <a:pt x="5215" y="8561"/>
                      <a:pt x="4929" y="9906"/>
                      <a:pt x="4548" y="11109"/>
                    </a:cubicBezTo>
                    <a:cubicBezTo>
                      <a:pt x="4024" y="12704"/>
                      <a:pt x="3286" y="14228"/>
                      <a:pt x="2572" y="15716"/>
                    </a:cubicBezTo>
                    <a:cubicBezTo>
                      <a:pt x="1465" y="17967"/>
                      <a:pt x="357" y="20288"/>
                      <a:pt x="0" y="22824"/>
                    </a:cubicBezTo>
                    <a:lnTo>
                      <a:pt x="453" y="22884"/>
                    </a:lnTo>
                    <a:cubicBezTo>
                      <a:pt x="798" y="20419"/>
                      <a:pt x="1917" y="18133"/>
                      <a:pt x="2989" y="15907"/>
                    </a:cubicBezTo>
                    <a:cubicBezTo>
                      <a:pt x="3703" y="14407"/>
                      <a:pt x="4453" y="12859"/>
                      <a:pt x="4977" y="11252"/>
                    </a:cubicBezTo>
                    <a:cubicBezTo>
                      <a:pt x="5382" y="10025"/>
                      <a:pt x="5668" y="8668"/>
                      <a:pt x="5965" y="7239"/>
                    </a:cubicBezTo>
                    <a:cubicBezTo>
                      <a:pt x="6477" y="4751"/>
                      <a:pt x="7001" y="2179"/>
                      <a:pt x="8227" y="250"/>
                    </a:cubicBezTo>
                    <a:lnTo>
                      <a:pt x="7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6"/>
              <p:cNvSpPr/>
              <p:nvPr/>
            </p:nvSpPr>
            <p:spPr>
              <a:xfrm>
                <a:off x="2144900" y="5476700"/>
                <a:ext cx="224750" cy="525675"/>
              </a:xfrm>
              <a:custGeom>
                <a:avLst/>
                <a:gdLst/>
                <a:ahLst/>
                <a:cxnLst/>
                <a:rect l="l" t="t" r="r" b="b"/>
                <a:pathLst>
                  <a:path w="8990" h="21027" extrusionOk="0">
                    <a:moveTo>
                      <a:pt x="8680" y="0"/>
                    </a:moveTo>
                    <a:cubicBezTo>
                      <a:pt x="7239" y="1358"/>
                      <a:pt x="6096" y="3620"/>
                      <a:pt x="5715" y="5930"/>
                    </a:cubicBezTo>
                    <a:cubicBezTo>
                      <a:pt x="5692" y="6084"/>
                      <a:pt x="5680" y="6251"/>
                      <a:pt x="5644" y="6418"/>
                    </a:cubicBezTo>
                    <a:cubicBezTo>
                      <a:pt x="5442" y="7692"/>
                      <a:pt x="5227" y="9001"/>
                      <a:pt x="4513" y="10049"/>
                    </a:cubicBezTo>
                    <a:cubicBezTo>
                      <a:pt x="4394" y="10216"/>
                      <a:pt x="4275" y="10371"/>
                      <a:pt x="4144" y="10537"/>
                    </a:cubicBezTo>
                    <a:cubicBezTo>
                      <a:pt x="3918" y="10823"/>
                      <a:pt x="3679" y="11121"/>
                      <a:pt x="3513" y="11442"/>
                    </a:cubicBezTo>
                    <a:cubicBezTo>
                      <a:pt x="3263" y="11918"/>
                      <a:pt x="3168" y="12442"/>
                      <a:pt x="3084" y="12954"/>
                    </a:cubicBezTo>
                    <a:cubicBezTo>
                      <a:pt x="3037" y="13157"/>
                      <a:pt x="3013" y="13395"/>
                      <a:pt x="2953" y="13609"/>
                    </a:cubicBezTo>
                    <a:cubicBezTo>
                      <a:pt x="2703" y="14621"/>
                      <a:pt x="2144" y="15574"/>
                      <a:pt x="1632" y="16479"/>
                    </a:cubicBezTo>
                    <a:cubicBezTo>
                      <a:pt x="1513" y="16705"/>
                      <a:pt x="1370" y="16907"/>
                      <a:pt x="1251" y="17133"/>
                    </a:cubicBezTo>
                    <a:cubicBezTo>
                      <a:pt x="679" y="18193"/>
                      <a:pt x="0" y="19586"/>
                      <a:pt x="143" y="21027"/>
                    </a:cubicBezTo>
                    <a:lnTo>
                      <a:pt x="584" y="20967"/>
                    </a:lnTo>
                    <a:cubicBezTo>
                      <a:pt x="477" y="19658"/>
                      <a:pt x="1060" y="18395"/>
                      <a:pt x="1655" y="17336"/>
                    </a:cubicBezTo>
                    <a:cubicBezTo>
                      <a:pt x="1774" y="17133"/>
                      <a:pt x="1905" y="16907"/>
                      <a:pt x="2025" y="16705"/>
                    </a:cubicBezTo>
                    <a:cubicBezTo>
                      <a:pt x="2572" y="15764"/>
                      <a:pt x="3132" y="14800"/>
                      <a:pt x="3394" y="13704"/>
                    </a:cubicBezTo>
                    <a:cubicBezTo>
                      <a:pt x="3441" y="13490"/>
                      <a:pt x="3489" y="13252"/>
                      <a:pt x="3525" y="13026"/>
                    </a:cubicBezTo>
                    <a:cubicBezTo>
                      <a:pt x="3620" y="12538"/>
                      <a:pt x="3715" y="12073"/>
                      <a:pt x="3918" y="11657"/>
                    </a:cubicBezTo>
                    <a:cubicBezTo>
                      <a:pt x="4060" y="11371"/>
                      <a:pt x="4275" y="11109"/>
                      <a:pt x="4501" y="10835"/>
                    </a:cubicBezTo>
                    <a:cubicBezTo>
                      <a:pt x="4632" y="10668"/>
                      <a:pt x="4763" y="10514"/>
                      <a:pt x="4882" y="10335"/>
                    </a:cubicBezTo>
                    <a:cubicBezTo>
                      <a:pt x="5680" y="9192"/>
                      <a:pt x="5882" y="7835"/>
                      <a:pt x="6096" y="6501"/>
                    </a:cubicBezTo>
                    <a:cubicBezTo>
                      <a:pt x="6120" y="6346"/>
                      <a:pt x="6132" y="6180"/>
                      <a:pt x="6168" y="6013"/>
                    </a:cubicBezTo>
                    <a:cubicBezTo>
                      <a:pt x="6537" y="3810"/>
                      <a:pt x="7609" y="1643"/>
                      <a:pt x="8990" y="346"/>
                    </a:cubicBez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36"/>
              <p:cNvSpPr/>
              <p:nvPr/>
            </p:nvSpPr>
            <p:spPr>
              <a:xfrm>
                <a:off x="1821950" y="5686250"/>
                <a:ext cx="624500" cy="553650"/>
              </a:xfrm>
              <a:custGeom>
                <a:avLst/>
                <a:gdLst/>
                <a:ahLst/>
                <a:cxnLst/>
                <a:rect l="l" t="t" r="r" b="b"/>
                <a:pathLst>
                  <a:path w="24980" h="22146" extrusionOk="0">
                    <a:moveTo>
                      <a:pt x="24694" y="0"/>
                    </a:moveTo>
                    <a:cubicBezTo>
                      <a:pt x="23420" y="1012"/>
                      <a:pt x="22610" y="2810"/>
                      <a:pt x="22241" y="3798"/>
                    </a:cubicBezTo>
                    <a:cubicBezTo>
                      <a:pt x="22110" y="4120"/>
                      <a:pt x="22003" y="4453"/>
                      <a:pt x="21884" y="4775"/>
                    </a:cubicBezTo>
                    <a:cubicBezTo>
                      <a:pt x="21539" y="5739"/>
                      <a:pt x="21193" y="6727"/>
                      <a:pt x="20681" y="7608"/>
                    </a:cubicBezTo>
                    <a:cubicBezTo>
                      <a:pt x="20455" y="7977"/>
                      <a:pt x="20181" y="8335"/>
                      <a:pt x="19931" y="8692"/>
                    </a:cubicBezTo>
                    <a:cubicBezTo>
                      <a:pt x="19586" y="9168"/>
                      <a:pt x="19229" y="9668"/>
                      <a:pt x="18955" y="10204"/>
                    </a:cubicBezTo>
                    <a:cubicBezTo>
                      <a:pt x="18610" y="10883"/>
                      <a:pt x="18395" y="11609"/>
                      <a:pt x="18193" y="12323"/>
                    </a:cubicBezTo>
                    <a:cubicBezTo>
                      <a:pt x="18062" y="12788"/>
                      <a:pt x="17919" y="13276"/>
                      <a:pt x="17740" y="13716"/>
                    </a:cubicBezTo>
                    <a:cubicBezTo>
                      <a:pt x="17550" y="14216"/>
                      <a:pt x="17312" y="14693"/>
                      <a:pt x="17086" y="15145"/>
                    </a:cubicBezTo>
                    <a:cubicBezTo>
                      <a:pt x="16931" y="15466"/>
                      <a:pt x="16764" y="15800"/>
                      <a:pt x="16609" y="16133"/>
                    </a:cubicBezTo>
                    <a:cubicBezTo>
                      <a:pt x="16216" y="17026"/>
                      <a:pt x="15919" y="17979"/>
                      <a:pt x="15633" y="18884"/>
                    </a:cubicBezTo>
                    <a:lnTo>
                      <a:pt x="14883" y="21265"/>
                    </a:lnTo>
                    <a:cubicBezTo>
                      <a:pt x="14740" y="21122"/>
                      <a:pt x="14585" y="20967"/>
                      <a:pt x="14442" y="20800"/>
                    </a:cubicBezTo>
                    <a:cubicBezTo>
                      <a:pt x="13311" y="19634"/>
                      <a:pt x="12025" y="18324"/>
                      <a:pt x="10799" y="17407"/>
                    </a:cubicBezTo>
                    <a:lnTo>
                      <a:pt x="10466" y="17169"/>
                    </a:lnTo>
                    <a:cubicBezTo>
                      <a:pt x="9847" y="16717"/>
                      <a:pt x="9204" y="16252"/>
                      <a:pt x="8680" y="15681"/>
                    </a:cubicBezTo>
                    <a:cubicBezTo>
                      <a:pt x="8489" y="15466"/>
                      <a:pt x="8299" y="15205"/>
                      <a:pt x="8096" y="14966"/>
                    </a:cubicBezTo>
                    <a:cubicBezTo>
                      <a:pt x="7858" y="14669"/>
                      <a:pt x="7620" y="14371"/>
                      <a:pt x="7358" y="14097"/>
                    </a:cubicBezTo>
                    <a:cubicBezTo>
                      <a:pt x="6930" y="13657"/>
                      <a:pt x="6418" y="13300"/>
                      <a:pt x="5929" y="12966"/>
                    </a:cubicBezTo>
                    <a:cubicBezTo>
                      <a:pt x="5739" y="12823"/>
                      <a:pt x="5537" y="12692"/>
                      <a:pt x="5358" y="12561"/>
                    </a:cubicBezTo>
                    <a:cubicBezTo>
                      <a:pt x="2822" y="10680"/>
                      <a:pt x="929" y="7561"/>
                      <a:pt x="453" y="4418"/>
                    </a:cubicBezTo>
                    <a:lnTo>
                      <a:pt x="0" y="4489"/>
                    </a:lnTo>
                    <a:cubicBezTo>
                      <a:pt x="512" y="7739"/>
                      <a:pt x="2465" y="10978"/>
                      <a:pt x="5096" y="12930"/>
                    </a:cubicBezTo>
                    <a:cubicBezTo>
                      <a:pt x="5287" y="13085"/>
                      <a:pt x="5477" y="13216"/>
                      <a:pt x="5679" y="13347"/>
                    </a:cubicBezTo>
                    <a:cubicBezTo>
                      <a:pt x="6180" y="13704"/>
                      <a:pt x="6644" y="14038"/>
                      <a:pt x="7049" y="14431"/>
                    </a:cubicBezTo>
                    <a:cubicBezTo>
                      <a:pt x="7299" y="14693"/>
                      <a:pt x="7501" y="14966"/>
                      <a:pt x="7739" y="15264"/>
                    </a:cubicBezTo>
                    <a:cubicBezTo>
                      <a:pt x="7942" y="15526"/>
                      <a:pt x="8132" y="15776"/>
                      <a:pt x="8358" y="16014"/>
                    </a:cubicBezTo>
                    <a:cubicBezTo>
                      <a:pt x="8906" y="16621"/>
                      <a:pt x="9573" y="17098"/>
                      <a:pt x="10216" y="17562"/>
                    </a:cubicBezTo>
                    <a:lnTo>
                      <a:pt x="10537" y="17800"/>
                    </a:lnTo>
                    <a:cubicBezTo>
                      <a:pt x="11752" y="18681"/>
                      <a:pt x="13014" y="19991"/>
                      <a:pt x="14133" y="21134"/>
                    </a:cubicBezTo>
                    <a:cubicBezTo>
                      <a:pt x="14371" y="21396"/>
                      <a:pt x="14609" y="21634"/>
                      <a:pt x="14847" y="21872"/>
                    </a:cubicBezTo>
                    <a:lnTo>
                      <a:pt x="15109" y="22146"/>
                    </a:lnTo>
                    <a:lnTo>
                      <a:pt x="16097" y="18991"/>
                    </a:lnTo>
                    <a:cubicBezTo>
                      <a:pt x="16371" y="18074"/>
                      <a:pt x="16657" y="17157"/>
                      <a:pt x="17050" y="16276"/>
                    </a:cubicBezTo>
                    <a:cubicBezTo>
                      <a:pt x="17193" y="15955"/>
                      <a:pt x="17348" y="15621"/>
                      <a:pt x="17502" y="15312"/>
                    </a:cubicBezTo>
                    <a:cubicBezTo>
                      <a:pt x="17740" y="14835"/>
                      <a:pt x="17979" y="14347"/>
                      <a:pt x="18181" y="13835"/>
                    </a:cubicBezTo>
                    <a:cubicBezTo>
                      <a:pt x="18360" y="13383"/>
                      <a:pt x="18502" y="12883"/>
                      <a:pt x="18633" y="12407"/>
                    </a:cubicBezTo>
                    <a:cubicBezTo>
                      <a:pt x="18836" y="11728"/>
                      <a:pt x="19038" y="11025"/>
                      <a:pt x="19372" y="10383"/>
                    </a:cubicBezTo>
                    <a:cubicBezTo>
                      <a:pt x="19634" y="9871"/>
                      <a:pt x="19979" y="9394"/>
                      <a:pt x="20324" y="8930"/>
                    </a:cubicBezTo>
                    <a:cubicBezTo>
                      <a:pt x="20574" y="8573"/>
                      <a:pt x="20836" y="8204"/>
                      <a:pt x="21074" y="7811"/>
                    </a:cubicBezTo>
                    <a:cubicBezTo>
                      <a:pt x="21634" y="6906"/>
                      <a:pt x="21991" y="5894"/>
                      <a:pt x="22324" y="4906"/>
                    </a:cubicBezTo>
                    <a:cubicBezTo>
                      <a:pt x="22432" y="4584"/>
                      <a:pt x="22551" y="4275"/>
                      <a:pt x="22670" y="3941"/>
                    </a:cubicBezTo>
                    <a:cubicBezTo>
                      <a:pt x="23015" y="3001"/>
                      <a:pt x="23789" y="1298"/>
                      <a:pt x="24979" y="357"/>
                    </a:cubicBezTo>
                    <a:lnTo>
                      <a:pt x="24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6"/>
              <p:cNvSpPr/>
              <p:nvPr/>
            </p:nvSpPr>
            <p:spPr>
              <a:xfrm>
                <a:off x="1896650" y="5436500"/>
                <a:ext cx="263450" cy="569750"/>
              </a:xfrm>
              <a:custGeom>
                <a:avLst/>
                <a:gdLst/>
                <a:ahLst/>
                <a:cxnLst/>
                <a:rect l="l" t="t" r="r" b="b"/>
                <a:pathLst>
                  <a:path w="10538" h="22790" extrusionOk="0">
                    <a:moveTo>
                      <a:pt x="322" y="1"/>
                    </a:moveTo>
                    <a:lnTo>
                      <a:pt x="322" y="1"/>
                    </a:lnTo>
                    <a:cubicBezTo>
                      <a:pt x="1" y="1382"/>
                      <a:pt x="215" y="2751"/>
                      <a:pt x="501" y="4275"/>
                    </a:cubicBezTo>
                    <a:cubicBezTo>
                      <a:pt x="977" y="6895"/>
                      <a:pt x="1572" y="9657"/>
                      <a:pt x="3037" y="11955"/>
                    </a:cubicBezTo>
                    <a:cubicBezTo>
                      <a:pt x="3239" y="12252"/>
                      <a:pt x="3442" y="12550"/>
                      <a:pt x="3656" y="12848"/>
                    </a:cubicBezTo>
                    <a:cubicBezTo>
                      <a:pt x="3954" y="13253"/>
                      <a:pt x="4239" y="13669"/>
                      <a:pt x="4489" y="14098"/>
                    </a:cubicBezTo>
                    <a:cubicBezTo>
                      <a:pt x="4763" y="14586"/>
                      <a:pt x="5013" y="15110"/>
                      <a:pt x="5227" y="15634"/>
                    </a:cubicBezTo>
                    <a:cubicBezTo>
                      <a:pt x="5347" y="15932"/>
                      <a:pt x="5489" y="16241"/>
                      <a:pt x="5632" y="16539"/>
                    </a:cubicBezTo>
                    <a:cubicBezTo>
                      <a:pt x="6763" y="18908"/>
                      <a:pt x="8514" y="20885"/>
                      <a:pt x="10204" y="22790"/>
                    </a:cubicBezTo>
                    <a:lnTo>
                      <a:pt x="10538" y="22480"/>
                    </a:lnTo>
                    <a:cubicBezTo>
                      <a:pt x="8871" y="20599"/>
                      <a:pt x="7144" y="18646"/>
                      <a:pt x="6049" y="16348"/>
                    </a:cubicBezTo>
                    <a:lnTo>
                      <a:pt x="5644" y="15455"/>
                    </a:lnTo>
                    <a:cubicBezTo>
                      <a:pt x="5418" y="14931"/>
                      <a:pt x="5180" y="14384"/>
                      <a:pt x="4882" y="13872"/>
                    </a:cubicBezTo>
                    <a:cubicBezTo>
                      <a:pt x="4632" y="13407"/>
                      <a:pt x="4335" y="12991"/>
                      <a:pt x="4037" y="12574"/>
                    </a:cubicBezTo>
                    <a:cubicBezTo>
                      <a:pt x="3834" y="12300"/>
                      <a:pt x="3620" y="12002"/>
                      <a:pt x="3430" y="11705"/>
                    </a:cubicBezTo>
                    <a:cubicBezTo>
                      <a:pt x="2001" y="9466"/>
                      <a:pt x="1417" y="6776"/>
                      <a:pt x="941" y="4180"/>
                    </a:cubicBezTo>
                    <a:cubicBezTo>
                      <a:pt x="679" y="2716"/>
                      <a:pt x="477" y="1382"/>
                      <a:pt x="763" y="10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1" name="Google Shape;961;p36"/>
            <p:cNvGrpSpPr/>
            <p:nvPr/>
          </p:nvGrpSpPr>
          <p:grpSpPr>
            <a:xfrm rot="3492532">
              <a:off x="959487" y="4639771"/>
              <a:ext cx="494143" cy="900682"/>
              <a:chOff x="-214625" y="3943775"/>
              <a:chExt cx="458725" cy="836125"/>
            </a:xfrm>
          </p:grpSpPr>
          <p:sp>
            <p:nvSpPr>
              <p:cNvPr id="962" name="Google Shape;962;p36"/>
              <p:cNvSpPr/>
              <p:nvPr/>
            </p:nvSpPr>
            <p:spPr>
              <a:xfrm>
                <a:off x="-114025" y="3943775"/>
                <a:ext cx="195000" cy="501875"/>
              </a:xfrm>
              <a:custGeom>
                <a:avLst/>
                <a:gdLst/>
                <a:ahLst/>
                <a:cxnLst/>
                <a:rect l="l" t="t" r="r" b="b"/>
                <a:pathLst>
                  <a:path w="7800" h="20075" extrusionOk="0">
                    <a:moveTo>
                      <a:pt x="4323" y="0"/>
                    </a:moveTo>
                    <a:cubicBezTo>
                      <a:pt x="2204" y="3013"/>
                      <a:pt x="1" y="6299"/>
                      <a:pt x="84" y="9978"/>
                    </a:cubicBezTo>
                    <a:cubicBezTo>
                      <a:pt x="120" y="11918"/>
                      <a:pt x="811" y="13800"/>
                      <a:pt x="1596" y="15586"/>
                    </a:cubicBezTo>
                    <a:cubicBezTo>
                      <a:pt x="2335" y="17217"/>
                      <a:pt x="3168" y="18872"/>
                      <a:pt x="4490" y="20074"/>
                    </a:cubicBezTo>
                    <a:cubicBezTo>
                      <a:pt x="4454" y="18991"/>
                      <a:pt x="5156" y="18205"/>
                      <a:pt x="5680" y="17252"/>
                    </a:cubicBezTo>
                    <a:cubicBezTo>
                      <a:pt x="6811" y="15193"/>
                      <a:pt x="7800" y="12930"/>
                      <a:pt x="7538" y="10597"/>
                    </a:cubicBezTo>
                    <a:cubicBezTo>
                      <a:pt x="7371" y="9216"/>
                      <a:pt x="6776" y="7918"/>
                      <a:pt x="6252" y="6620"/>
                    </a:cubicBezTo>
                    <a:cubicBezTo>
                      <a:pt x="5394" y="4453"/>
                      <a:pt x="4692" y="2322"/>
                      <a:pt x="43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6"/>
              <p:cNvSpPr/>
              <p:nvPr/>
            </p:nvSpPr>
            <p:spPr>
              <a:xfrm>
                <a:off x="64875" y="4296800"/>
                <a:ext cx="179225" cy="32742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13097" extrusionOk="0">
                    <a:moveTo>
                      <a:pt x="6787" y="0"/>
                    </a:moveTo>
                    <a:cubicBezTo>
                      <a:pt x="5692" y="2536"/>
                      <a:pt x="2810" y="3798"/>
                      <a:pt x="1322" y="6120"/>
                    </a:cubicBezTo>
                    <a:cubicBezTo>
                      <a:pt x="1" y="8192"/>
                      <a:pt x="12" y="11049"/>
                      <a:pt x="1358" y="13097"/>
                    </a:cubicBezTo>
                    <a:cubicBezTo>
                      <a:pt x="1703" y="12502"/>
                      <a:pt x="2287" y="12109"/>
                      <a:pt x="2846" y="11704"/>
                    </a:cubicBezTo>
                    <a:cubicBezTo>
                      <a:pt x="4680" y="10406"/>
                      <a:pt x="6299" y="8632"/>
                      <a:pt x="6751" y="6429"/>
                    </a:cubicBezTo>
                    <a:cubicBezTo>
                      <a:pt x="7168" y="4429"/>
                      <a:pt x="6561" y="2048"/>
                      <a:pt x="6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6"/>
              <p:cNvSpPr/>
              <p:nvPr/>
            </p:nvSpPr>
            <p:spPr>
              <a:xfrm>
                <a:off x="-214625" y="4372100"/>
                <a:ext cx="233975" cy="263550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105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82" y="2548"/>
                      <a:pt x="810" y="5168"/>
                      <a:pt x="2168" y="7346"/>
                    </a:cubicBezTo>
                    <a:cubicBezTo>
                      <a:pt x="2620" y="8049"/>
                      <a:pt x="3156" y="8704"/>
                      <a:pt x="3846" y="9132"/>
                    </a:cubicBezTo>
                    <a:cubicBezTo>
                      <a:pt x="4596" y="9585"/>
                      <a:pt x="5477" y="9775"/>
                      <a:pt x="6323" y="9954"/>
                    </a:cubicBezTo>
                    <a:cubicBezTo>
                      <a:pt x="7024" y="10104"/>
                      <a:pt x="8138" y="10541"/>
                      <a:pt x="8942" y="10541"/>
                    </a:cubicBezTo>
                    <a:cubicBezTo>
                      <a:pt x="9094" y="10541"/>
                      <a:pt x="9234" y="10526"/>
                      <a:pt x="9359" y="10490"/>
                    </a:cubicBezTo>
                    <a:cubicBezTo>
                      <a:pt x="8180" y="8204"/>
                      <a:pt x="7037" y="5465"/>
                      <a:pt x="5299" y="3525"/>
                    </a:cubicBezTo>
                    <a:cubicBezTo>
                      <a:pt x="3870" y="1929"/>
                      <a:pt x="1906" y="95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6"/>
              <p:cNvSpPr/>
              <p:nvPr/>
            </p:nvSpPr>
            <p:spPr>
              <a:xfrm>
                <a:off x="-32750" y="3943775"/>
                <a:ext cx="219700" cy="83612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33445" extrusionOk="0">
                    <a:moveTo>
                      <a:pt x="1072" y="0"/>
                    </a:moveTo>
                    <a:cubicBezTo>
                      <a:pt x="858" y="1489"/>
                      <a:pt x="679" y="2965"/>
                      <a:pt x="536" y="4453"/>
                    </a:cubicBezTo>
                    <a:cubicBezTo>
                      <a:pt x="369" y="5941"/>
                      <a:pt x="250" y="7430"/>
                      <a:pt x="167" y="8918"/>
                    </a:cubicBezTo>
                    <a:cubicBezTo>
                      <a:pt x="0" y="11906"/>
                      <a:pt x="60" y="14907"/>
                      <a:pt x="524" y="17883"/>
                    </a:cubicBezTo>
                    <a:cubicBezTo>
                      <a:pt x="1012" y="20848"/>
                      <a:pt x="1870" y="23765"/>
                      <a:pt x="3227" y="26444"/>
                    </a:cubicBezTo>
                    <a:cubicBezTo>
                      <a:pt x="3917" y="27789"/>
                      <a:pt x="4703" y="29063"/>
                      <a:pt x="5620" y="30254"/>
                    </a:cubicBezTo>
                    <a:cubicBezTo>
                      <a:pt x="6561" y="31433"/>
                      <a:pt x="7608" y="32516"/>
                      <a:pt x="8787" y="33445"/>
                    </a:cubicBezTo>
                    <a:cubicBezTo>
                      <a:pt x="7668" y="32445"/>
                      <a:pt x="6668" y="31326"/>
                      <a:pt x="5811" y="30123"/>
                    </a:cubicBezTo>
                    <a:cubicBezTo>
                      <a:pt x="4930" y="28920"/>
                      <a:pt x="4179" y="27635"/>
                      <a:pt x="3536" y="26301"/>
                    </a:cubicBezTo>
                    <a:cubicBezTo>
                      <a:pt x="2274" y="23622"/>
                      <a:pt x="1417" y="20753"/>
                      <a:pt x="965" y="17812"/>
                    </a:cubicBezTo>
                    <a:cubicBezTo>
                      <a:pt x="477" y="14883"/>
                      <a:pt x="417" y="11906"/>
                      <a:pt x="512" y="8930"/>
                    </a:cubicBezTo>
                    <a:cubicBezTo>
                      <a:pt x="548" y="7442"/>
                      <a:pt x="643" y="5953"/>
                      <a:pt x="739" y="4465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36"/>
              <p:cNvSpPr/>
              <p:nvPr/>
            </p:nvSpPr>
            <p:spPr>
              <a:xfrm>
                <a:off x="-214625" y="4297375"/>
                <a:ext cx="450675" cy="395925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5837" extrusionOk="0">
                    <a:moveTo>
                      <a:pt x="17979" y="1"/>
                    </a:moveTo>
                    <a:lnTo>
                      <a:pt x="17979" y="1"/>
                    </a:lnTo>
                    <a:cubicBezTo>
                      <a:pt x="17920" y="1394"/>
                      <a:pt x="17431" y="2704"/>
                      <a:pt x="16812" y="3930"/>
                    </a:cubicBezTo>
                    <a:cubicBezTo>
                      <a:pt x="16217" y="5144"/>
                      <a:pt x="15443" y="6287"/>
                      <a:pt x="14669" y="7442"/>
                    </a:cubicBezTo>
                    <a:cubicBezTo>
                      <a:pt x="13895" y="8585"/>
                      <a:pt x="13169" y="9788"/>
                      <a:pt x="12693" y="11109"/>
                    </a:cubicBezTo>
                    <a:cubicBezTo>
                      <a:pt x="12276" y="12275"/>
                      <a:pt x="12087" y="13514"/>
                      <a:pt x="12134" y="14746"/>
                    </a:cubicBezTo>
                    <a:lnTo>
                      <a:pt x="12134" y="14746"/>
                    </a:lnTo>
                    <a:cubicBezTo>
                      <a:pt x="11083" y="13910"/>
                      <a:pt x="9889" y="13326"/>
                      <a:pt x="8752" y="12705"/>
                    </a:cubicBezTo>
                    <a:cubicBezTo>
                      <a:pt x="8097" y="12348"/>
                      <a:pt x="7466" y="11979"/>
                      <a:pt x="6871" y="11562"/>
                    </a:cubicBezTo>
                    <a:cubicBezTo>
                      <a:pt x="6275" y="11145"/>
                      <a:pt x="5739" y="10633"/>
                      <a:pt x="5239" y="10121"/>
                    </a:cubicBezTo>
                    <a:cubicBezTo>
                      <a:pt x="4227" y="9062"/>
                      <a:pt x="3358" y="7835"/>
                      <a:pt x="2537" y="6621"/>
                    </a:cubicBezTo>
                    <a:cubicBezTo>
                      <a:pt x="1703" y="5394"/>
                      <a:pt x="905" y="4132"/>
                      <a:pt x="1" y="2977"/>
                    </a:cubicBezTo>
                    <a:lnTo>
                      <a:pt x="1" y="2977"/>
                    </a:lnTo>
                    <a:cubicBezTo>
                      <a:pt x="834" y="4204"/>
                      <a:pt x="1572" y="5490"/>
                      <a:pt x="2382" y="6764"/>
                    </a:cubicBezTo>
                    <a:cubicBezTo>
                      <a:pt x="3168" y="8014"/>
                      <a:pt x="3989" y="9264"/>
                      <a:pt x="5001" y="10383"/>
                    </a:cubicBezTo>
                    <a:cubicBezTo>
                      <a:pt x="5501" y="10931"/>
                      <a:pt x="6061" y="11455"/>
                      <a:pt x="6668" y="11907"/>
                    </a:cubicBezTo>
                    <a:cubicBezTo>
                      <a:pt x="7275" y="12348"/>
                      <a:pt x="7918" y="12741"/>
                      <a:pt x="8573" y="13098"/>
                    </a:cubicBezTo>
                    <a:cubicBezTo>
                      <a:pt x="9883" y="13812"/>
                      <a:pt x="11192" y="14491"/>
                      <a:pt x="12276" y="15443"/>
                    </a:cubicBezTo>
                    <a:lnTo>
                      <a:pt x="12705" y="15836"/>
                    </a:lnTo>
                    <a:lnTo>
                      <a:pt x="12645" y="15253"/>
                    </a:lnTo>
                    <a:cubicBezTo>
                      <a:pt x="12502" y="13907"/>
                      <a:pt x="12645" y="12538"/>
                      <a:pt x="13097" y="11264"/>
                    </a:cubicBezTo>
                    <a:cubicBezTo>
                      <a:pt x="13538" y="9978"/>
                      <a:pt x="14252" y="8811"/>
                      <a:pt x="14967" y="7633"/>
                    </a:cubicBezTo>
                    <a:cubicBezTo>
                      <a:pt x="15693" y="6454"/>
                      <a:pt x="16455" y="5275"/>
                      <a:pt x="17027" y="4013"/>
                    </a:cubicBezTo>
                    <a:cubicBezTo>
                      <a:pt x="17574" y="2751"/>
                      <a:pt x="18027" y="1382"/>
                      <a:pt x="17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36"/>
              <p:cNvSpPr/>
              <p:nvPr/>
            </p:nvSpPr>
            <p:spPr>
              <a:xfrm>
                <a:off x="-67875" y="4054800"/>
                <a:ext cx="8932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87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655"/>
                      <a:pt x="274" y="1286"/>
                      <a:pt x="512" y="1905"/>
                    </a:cubicBezTo>
                    <a:cubicBezTo>
                      <a:pt x="774" y="2513"/>
                      <a:pt x="1096" y="3096"/>
                      <a:pt x="1477" y="3644"/>
                    </a:cubicBezTo>
                    <a:lnTo>
                      <a:pt x="1632" y="3870"/>
                    </a:lnTo>
                    <a:lnTo>
                      <a:pt x="1822" y="3691"/>
                    </a:lnTo>
                    <a:cubicBezTo>
                      <a:pt x="2227" y="3298"/>
                      <a:pt x="2560" y="2870"/>
                      <a:pt x="2858" y="2405"/>
                    </a:cubicBezTo>
                    <a:cubicBezTo>
                      <a:pt x="3013" y="2179"/>
                      <a:pt x="3144" y="1929"/>
                      <a:pt x="3263" y="1691"/>
                    </a:cubicBezTo>
                    <a:cubicBezTo>
                      <a:pt x="3382" y="1441"/>
                      <a:pt x="3501" y="1191"/>
                      <a:pt x="3572" y="929"/>
                    </a:cubicBezTo>
                    <a:lnTo>
                      <a:pt x="3572" y="929"/>
                    </a:lnTo>
                    <a:lnTo>
                      <a:pt x="3096" y="1584"/>
                    </a:lnTo>
                    <a:lnTo>
                      <a:pt x="3096" y="1584"/>
                    </a:lnTo>
                    <a:cubicBezTo>
                      <a:pt x="2953" y="1798"/>
                      <a:pt x="2775" y="2001"/>
                      <a:pt x="2608" y="2215"/>
                    </a:cubicBezTo>
                    <a:cubicBezTo>
                      <a:pt x="2323" y="2549"/>
                      <a:pt x="2030" y="2867"/>
                      <a:pt x="1722" y="3169"/>
                    </a:cubicBezTo>
                    <a:lnTo>
                      <a:pt x="1722" y="3169"/>
                    </a:lnTo>
                    <a:cubicBezTo>
                      <a:pt x="1417" y="2702"/>
                      <a:pt x="1126" y="2220"/>
                      <a:pt x="870" y="1739"/>
                    </a:cubicBezTo>
                    <a:cubicBezTo>
                      <a:pt x="572" y="1167"/>
                      <a:pt x="286" y="59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36"/>
              <p:cNvSpPr/>
              <p:nvPr/>
            </p:nvSpPr>
            <p:spPr>
              <a:xfrm>
                <a:off x="-90800" y="4143200"/>
                <a:ext cx="138150" cy="1333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5335" extrusionOk="0">
                    <a:moveTo>
                      <a:pt x="1" y="0"/>
                    </a:moveTo>
                    <a:cubicBezTo>
                      <a:pt x="132" y="453"/>
                      <a:pt x="310" y="882"/>
                      <a:pt x="489" y="1310"/>
                    </a:cubicBezTo>
                    <a:cubicBezTo>
                      <a:pt x="667" y="1739"/>
                      <a:pt x="846" y="2179"/>
                      <a:pt x="1060" y="2596"/>
                    </a:cubicBezTo>
                    <a:cubicBezTo>
                      <a:pt x="1453" y="3441"/>
                      <a:pt x="1918" y="4275"/>
                      <a:pt x="2406" y="5061"/>
                    </a:cubicBezTo>
                    <a:lnTo>
                      <a:pt x="2572" y="5334"/>
                    </a:lnTo>
                    <a:lnTo>
                      <a:pt x="2763" y="5096"/>
                    </a:lnTo>
                    <a:cubicBezTo>
                      <a:pt x="3322" y="4418"/>
                      <a:pt x="3858" y="3715"/>
                      <a:pt x="4311" y="2989"/>
                    </a:cubicBezTo>
                    <a:cubicBezTo>
                      <a:pt x="4549" y="2620"/>
                      <a:pt x="4763" y="2251"/>
                      <a:pt x="4966" y="1858"/>
                    </a:cubicBezTo>
                    <a:cubicBezTo>
                      <a:pt x="5168" y="1477"/>
                      <a:pt x="5358" y="1084"/>
                      <a:pt x="5525" y="679"/>
                    </a:cubicBezTo>
                    <a:lnTo>
                      <a:pt x="5525" y="679"/>
                    </a:lnTo>
                    <a:cubicBezTo>
                      <a:pt x="5287" y="1048"/>
                      <a:pt x="5049" y="1417"/>
                      <a:pt x="4787" y="1763"/>
                    </a:cubicBezTo>
                    <a:cubicBezTo>
                      <a:pt x="4537" y="2120"/>
                      <a:pt x="4287" y="2453"/>
                      <a:pt x="4037" y="2798"/>
                    </a:cubicBezTo>
                    <a:cubicBezTo>
                      <a:pt x="3578" y="3403"/>
                      <a:pt x="3110" y="3990"/>
                      <a:pt x="2633" y="4566"/>
                    </a:cubicBezTo>
                    <a:lnTo>
                      <a:pt x="2633" y="4566"/>
                    </a:lnTo>
                    <a:cubicBezTo>
                      <a:pt x="2202" y="3867"/>
                      <a:pt x="1781" y="3159"/>
                      <a:pt x="1370" y="24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6"/>
              <p:cNvSpPr/>
              <p:nvPr/>
            </p:nvSpPr>
            <p:spPr>
              <a:xfrm>
                <a:off x="-80675" y="4247375"/>
                <a:ext cx="136350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5454" h="4442" extrusionOk="0">
                    <a:moveTo>
                      <a:pt x="5453" y="1"/>
                    </a:moveTo>
                    <a:lnTo>
                      <a:pt x="5453" y="1"/>
                    </a:lnTo>
                    <a:cubicBezTo>
                      <a:pt x="4942" y="691"/>
                      <a:pt x="4430" y="1358"/>
                      <a:pt x="3894" y="2013"/>
                    </a:cubicBezTo>
                    <a:cubicBezTo>
                      <a:pt x="3632" y="2358"/>
                      <a:pt x="3358" y="2668"/>
                      <a:pt x="3096" y="2989"/>
                    </a:cubicBezTo>
                    <a:lnTo>
                      <a:pt x="2449" y="3758"/>
                    </a:lnTo>
                    <a:lnTo>
                      <a:pt x="2449" y="3758"/>
                    </a:lnTo>
                    <a:lnTo>
                      <a:pt x="1310" y="2382"/>
                    </a:lnTo>
                    <a:cubicBezTo>
                      <a:pt x="870" y="1858"/>
                      <a:pt x="441" y="1322"/>
                      <a:pt x="0" y="810"/>
                    </a:cubicBezTo>
                    <a:lnTo>
                      <a:pt x="0" y="810"/>
                    </a:lnTo>
                    <a:cubicBezTo>
                      <a:pt x="298" y="1429"/>
                      <a:pt x="655" y="2013"/>
                      <a:pt x="1036" y="2572"/>
                    </a:cubicBezTo>
                    <a:cubicBezTo>
                      <a:pt x="1405" y="3156"/>
                      <a:pt x="1822" y="3703"/>
                      <a:pt x="2263" y="4239"/>
                    </a:cubicBezTo>
                    <a:lnTo>
                      <a:pt x="2417" y="4442"/>
                    </a:lnTo>
                    <a:lnTo>
                      <a:pt x="2596" y="4239"/>
                    </a:lnTo>
                    <a:cubicBezTo>
                      <a:pt x="2894" y="3930"/>
                      <a:pt x="3167" y="3584"/>
                      <a:pt x="3429" y="3263"/>
                    </a:cubicBezTo>
                    <a:cubicBezTo>
                      <a:pt x="3703" y="2930"/>
                      <a:pt x="3953" y="2596"/>
                      <a:pt x="4191" y="2239"/>
                    </a:cubicBezTo>
                    <a:cubicBezTo>
                      <a:pt x="4680" y="1525"/>
                      <a:pt x="5120" y="786"/>
                      <a:pt x="54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6"/>
              <p:cNvSpPr/>
              <p:nvPr/>
            </p:nvSpPr>
            <p:spPr>
              <a:xfrm>
                <a:off x="164900" y="4391450"/>
                <a:ext cx="61025" cy="77100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3084" extrusionOk="0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41" y="441"/>
                      <a:pt x="310" y="893"/>
                      <a:pt x="191" y="1358"/>
                    </a:cubicBezTo>
                    <a:cubicBezTo>
                      <a:pt x="95" y="1810"/>
                      <a:pt x="36" y="2274"/>
                      <a:pt x="12" y="2751"/>
                    </a:cubicBezTo>
                    <a:lnTo>
                      <a:pt x="0" y="3084"/>
                    </a:lnTo>
                    <a:lnTo>
                      <a:pt x="0" y="3084"/>
                    </a:lnTo>
                    <a:lnTo>
                      <a:pt x="310" y="2989"/>
                    </a:lnTo>
                    <a:cubicBezTo>
                      <a:pt x="691" y="2870"/>
                      <a:pt x="1084" y="2739"/>
                      <a:pt x="1441" y="2548"/>
                    </a:cubicBezTo>
                    <a:cubicBezTo>
                      <a:pt x="1798" y="2346"/>
                      <a:pt x="2143" y="2120"/>
                      <a:pt x="2441" y="1846"/>
                    </a:cubicBezTo>
                    <a:lnTo>
                      <a:pt x="2441" y="1846"/>
                    </a:lnTo>
                    <a:cubicBezTo>
                      <a:pt x="2048" y="1989"/>
                      <a:pt x="1679" y="2108"/>
                      <a:pt x="1310" y="2227"/>
                    </a:cubicBezTo>
                    <a:lnTo>
                      <a:pt x="502" y="2465"/>
                    </a:lnTo>
                    <a:lnTo>
                      <a:pt x="502" y="2465"/>
                    </a:lnTo>
                    <a:cubicBezTo>
                      <a:pt x="528" y="2112"/>
                      <a:pt x="553" y="1761"/>
                      <a:pt x="572" y="1417"/>
                    </a:cubicBezTo>
                    <a:cubicBezTo>
                      <a:pt x="607" y="941"/>
                      <a:pt x="631" y="476"/>
                      <a:pt x="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6"/>
              <p:cNvSpPr/>
              <p:nvPr/>
            </p:nvSpPr>
            <p:spPr>
              <a:xfrm>
                <a:off x="119050" y="4444725"/>
                <a:ext cx="8307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930" extrusionOk="0">
                    <a:moveTo>
                      <a:pt x="239" y="0"/>
                    </a:moveTo>
                    <a:cubicBezTo>
                      <a:pt x="108" y="596"/>
                      <a:pt x="48" y="1203"/>
                      <a:pt x="36" y="1810"/>
                    </a:cubicBezTo>
                    <a:cubicBezTo>
                      <a:pt x="1" y="2417"/>
                      <a:pt x="36" y="3013"/>
                      <a:pt x="96" y="3632"/>
                    </a:cubicBezTo>
                    <a:lnTo>
                      <a:pt x="120" y="3930"/>
                    </a:lnTo>
                    <a:lnTo>
                      <a:pt x="405" y="3822"/>
                    </a:lnTo>
                    <a:cubicBezTo>
                      <a:pt x="941" y="3632"/>
                      <a:pt x="1453" y="3394"/>
                      <a:pt x="1953" y="3108"/>
                    </a:cubicBezTo>
                    <a:cubicBezTo>
                      <a:pt x="2441" y="2822"/>
                      <a:pt x="2906" y="2477"/>
                      <a:pt x="3322" y="2096"/>
                    </a:cubicBezTo>
                    <a:lnTo>
                      <a:pt x="3322" y="2096"/>
                    </a:lnTo>
                    <a:cubicBezTo>
                      <a:pt x="2798" y="2346"/>
                      <a:pt x="2287" y="2572"/>
                      <a:pt x="1786" y="2798"/>
                    </a:cubicBezTo>
                    <a:cubicBezTo>
                      <a:pt x="1367" y="2964"/>
                      <a:pt x="947" y="3138"/>
                      <a:pt x="521" y="3294"/>
                    </a:cubicBezTo>
                    <a:lnTo>
                      <a:pt x="521" y="3294"/>
                    </a:lnTo>
                    <a:cubicBezTo>
                      <a:pt x="477" y="2795"/>
                      <a:pt x="445" y="2297"/>
                      <a:pt x="405" y="1798"/>
                    </a:cubicBezTo>
                    <a:cubicBezTo>
                      <a:pt x="358" y="1203"/>
                      <a:pt x="310" y="608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36"/>
              <p:cNvSpPr/>
              <p:nvPr/>
            </p:nvSpPr>
            <p:spPr>
              <a:xfrm>
                <a:off x="-177425" y="4447700"/>
                <a:ext cx="64625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228" extrusionOk="0">
                    <a:moveTo>
                      <a:pt x="2204" y="1"/>
                    </a:moveTo>
                    <a:lnTo>
                      <a:pt x="2168" y="1405"/>
                    </a:lnTo>
                    <a:cubicBezTo>
                      <a:pt x="2159" y="1730"/>
                      <a:pt x="2151" y="2056"/>
                      <a:pt x="2135" y="2381"/>
                    </a:cubicBezTo>
                    <a:lnTo>
                      <a:pt x="2135" y="2381"/>
                    </a:lnTo>
                    <a:cubicBezTo>
                      <a:pt x="1857" y="2192"/>
                      <a:pt x="1569" y="2007"/>
                      <a:pt x="1275" y="1822"/>
                    </a:cubicBezTo>
                    <a:cubicBezTo>
                      <a:pt x="858" y="1572"/>
                      <a:pt x="441" y="1334"/>
                      <a:pt x="1" y="1144"/>
                    </a:cubicBezTo>
                    <a:lnTo>
                      <a:pt x="1" y="1144"/>
                    </a:lnTo>
                    <a:cubicBezTo>
                      <a:pt x="322" y="1501"/>
                      <a:pt x="691" y="1810"/>
                      <a:pt x="1049" y="2108"/>
                    </a:cubicBezTo>
                    <a:cubicBezTo>
                      <a:pt x="1430" y="2406"/>
                      <a:pt x="1811" y="2691"/>
                      <a:pt x="2204" y="2977"/>
                    </a:cubicBezTo>
                    <a:lnTo>
                      <a:pt x="2561" y="3227"/>
                    </a:lnTo>
                    <a:lnTo>
                      <a:pt x="2573" y="2810"/>
                    </a:lnTo>
                    <a:cubicBezTo>
                      <a:pt x="2585" y="2334"/>
                      <a:pt x="2585" y="1858"/>
                      <a:pt x="2525" y="1382"/>
                    </a:cubicBezTo>
                    <a:cubicBezTo>
                      <a:pt x="2477" y="917"/>
                      <a:pt x="2382" y="441"/>
                      <a:pt x="22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36"/>
              <p:cNvSpPr/>
              <p:nvPr/>
            </p:nvSpPr>
            <p:spPr>
              <a:xfrm>
                <a:off x="-128300" y="4497700"/>
                <a:ext cx="7770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3728" extrusionOk="0">
                    <a:moveTo>
                      <a:pt x="2263" y="1"/>
                    </a:moveTo>
                    <a:lnTo>
                      <a:pt x="2263" y="1"/>
                    </a:lnTo>
                    <a:cubicBezTo>
                      <a:pt x="2346" y="572"/>
                      <a:pt x="2417" y="1132"/>
                      <a:pt x="2501" y="1703"/>
                    </a:cubicBezTo>
                    <a:cubicBezTo>
                      <a:pt x="2548" y="2141"/>
                      <a:pt x="2596" y="2594"/>
                      <a:pt x="2625" y="3045"/>
                    </a:cubicBezTo>
                    <a:lnTo>
                      <a:pt x="2625" y="3045"/>
                    </a:lnTo>
                    <a:lnTo>
                      <a:pt x="1489" y="2644"/>
                    </a:lnTo>
                    <a:cubicBezTo>
                      <a:pt x="989" y="2477"/>
                      <a:pt x="500" y="2299"/>
                      <a:pt x="0" y="2144"/>
                    </a:cubicBezTo>
                    <a:lnTo>
                      <a:pt x="0" y="2144"/>
                    </a:lnTo>
                    <a:cubicBezTo>
                      <a:pt x="429" y="2465"/>
                      <a:pt x="870" y="2727"/>
                      <a:pt x="1334" y="2977"/>
                    </a:cubicBezTo>
                    <a:cubicBezTo>
                      <a:pt x="1572" y="3096"/>
                      <a:pt x="1810" y="3204"/>
                      <a:pt x="2048" y="3311"/>
                    </a:cubicBezTo>
                    <a:cubicBezTo>
                      <a:pt x="2286" y="3430"/>
                      <a:pt x="2536" y="3513"/>
                      <a:pt x="2775" y="3608"/>
                    </a:cubicBezTo>
                    <a:lnTo>
                      <a:pt x="3108" y="3727"/>
                    </a:lnTo>
                    <a:lnTo>
                      <a:pt x="3096" y="3370"/>
                    </a:lnTo>
                    <a:cubicBezTo>
                      <a:pt x="3060" y="2787"/>
                      <a:pt x="2989" y="2203"/>
                      <a:pt x="2858" y="1644"/>
                    </a:cubicBezTo>
                    <a:cubicBezTo>
                      <a:pt x="2715" y="1072"/>
                      <a:pt x="2525" y="525"/>
                      <a:pt x="2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4" name="Google Shape;974;p36"/>
            <p:cNvSpPr/>
            <p:nvPr/>
          </p:nvSpPr>
          <p:spPr>
            <a:xfrm rot="2131633">
              <a:off x="264375" y="3526760"/>
              <a:ext cx="148962" cy="301750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6"/>
            <p:cNvSpPr/>
            <p:nvPr/>
          </p:nvSpPr>
          <p:spPr>
            <a:xfrm rot="-2281775">
              <a:off x="1954735" y="4656752"/>
              <a:ext cx="148956" cy="301749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●"/>
              <a:defRPr sz="16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○"/>
              <a:defRPr sz="16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■"/>
              <a:defRPr sz="16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●"/>
              <a:defRPr sz="16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○"/>
              <a:defRPr sz="16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■"/>
              <a:defRPr sz="16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●"/>
              <a:defRPr sz="16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○"/>
              <a:defRPr sz="16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ind"/>
              <a:buChar char="■"/>
              <a:defRPr sz="1600" b="0" i="0" u="none" strike="noStrike" cap="none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5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37"/>
          <p:cNvSpPr/>
          <p:nvPr/>
        </p:nvSpPr>
        <p:spPr>
          <a:xfrm>
            <a:off x="3019800" y="66325"/>
            <a:ext cx="3104400" cy="3104700"/>
          </a:xfrm>
          <a:prstGeom prst="ellipse">
            <a:avLst/>
          </a:prstGeom>
          <a:solidFill>
            <a:srgbClr val="A6D165">
              <a:alpha val="2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7"/>
          <p:cNvSpPr/>
          <p:nvPr/>
        </p:nvSpPr>
        <p:spPr>
          <a:xfrm>
            <a:off x="3243300" y="289975"/>
            <a:ext cx="2657400" cy="2657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7"/>
          <p:cNvSpPr txBox="1">
            <a:spLocks noGrp="1"/>
          </p:cNvSpPr>
          <p:nvPr>
            <p:ph type="ctrTitle"/>
          </p:nvPr>
        </p:nvSpPr>
        <p:spPr>
          <a:xfrm>
            <a:off x="1956487" y="3030088"/>
            <a:ext cx="6170685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투명 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페트병 분류기 (가제) 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3" name="Google Shape;983;p3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dirty="0"/>
              <a:t>1조</a:t>
            </a:r>
            <a:endParaRPr dirty="0"/>
          </a:p>
        </p:txBody>
      </p:sp>
      <p:grpSp>
        <p:nvGrpSpPr>
          <p:cNvPr id="984" name="Google Shape;984;p37"/>
          <p:cNvGrpSpPr/>
          <p:nvPr/>
        </p:nvGrpSpPr>
        <p:grpSpPr>
          <a:xfrm>
            <a:off x="3577297" y="553941"/>
            <a:ext cx="1989575" cy="1742759"/>
            <a:chOff x="5906725" y="2939825"/>
            <a:chExt cx="2346750" cy="2055625"/>
          </a:xfrm>
        </p:grpSpPr>
        <p:sp>
          <p:nvSpPr>
            <p:cNvPr id="985" name="Google Shape;985;p37"/>
            <p:cNvSpPr/>
            <p:nvPr/>
          </p:nvSpPr>
          <p:spPr>
            <a:xfrm>
              <a:off x="7430425" y="4304175"/>
              <a:ext cx="715000" cy="383200"/>
            </a:xfrm>
            <a:custGeom>
              <a:avLst/>
              <a:gdLst/>
              <a:ahLst/>
              <a:cxnLst/>
              <a:rect l="l" t="t" r="r" b="b"/>
              <a:pathLst>
                <a:path w="28600" h="15328" extrusionOk="0">
                  <a:moveTo>
                    <a:pt x="7067" y="0"/>
                  </a:moveTo>
                  <a:cubicBezTo>
                    <a:pt x="6012" y="0"/>
                    <a:pt x="4930" y="151"/>
                    <a:pt x="3739" y="481"/>
                  </a:cubicBezTo>
                  <a:cubicBezTo>
                    <a:pt x="3739" y="481"/>
                    <a:pt x="643" y="1362"/>
                    <a:pt x="0" y="3362"/>
                  </a:cubicBezTo>
                  <a:cubicBezTo>
                    <a:pt x="1632" y="6208"/>
                    <a:pt x="4060" y="8565"/>
                    <a:pt x="6894" y="10149"/>
                  </a:cubicBezTo>
                  <a:cubicBezTo>
                    <a:pt x="6775" y="9363"/>
                    <a:pt x="6751" y="8577"/>
                    <a:pt x="7061" y="7863"/>
                  </a:cubicBezTo>
                  <a:cubicBezTo>
                    <a:pt x="7882" y="9065"/>
                    <a:pt x="8740" y="10244"/>
                    <a:pt x="9656" y="11387"/>
                  </a:cubicBezTo>
                  <a:cubicBezTo>
                    <a:pt x="10502" y="11685"/>
                    <a:pt x="11395" y="11935"/>
                    <a:pt x="12288" y="12101"/>
                  </a:cubicBezTo>
                  <a:cubicBezTo>
                    <a:pt x="14371" y="12494"/>
                    <a:pt x="16514" y="12506"/>
                    <a:pt x="18634" y="12578"/>
                  </a:cubicBezTo>
                  <a:cubicBezTo>
                    <a:pt x="18134" y="11625"/>
                    <a:pt x="17729" y="10613"/>
                    <a:pt x="17824" y="9554"/>
                  </a:cubicBezTo>
                  <a:lnTo>
                    <a:pt x="17824" y="9554"/>
                  </a:lnTo>
                  <a:cubicBezTo>
                    <a:pt x="18896" y="10375"/>
                    <a:pt x="19634" y="11518"/>
                    <a:pt x="20396" y="12673"/>
                  </a:cubicBezTo>
                  <a:cubicBezTo>
                    <a:pt x="20503" y="12673"/>
                    <a:pt x="20610" y="12673"/>
                    <a:pt x="20705" y="12685"/>
                  </a:cubicBezTo>
                  <a:cubicBezTo>
                    <a:pt x="23527" y="12911"/>
                    <a:pt x="26420" y="13530"/>
                    <a:pt x="28599" y="15328"/>
                  </a:cubicBezTo>
                  <a:cubicBezTo>
                    <a:pt x="26468" y="12351"/>
                    <a:pt x="24039" y="9589"/>
                    <a:pt x="21348" y="7101"/>
                  </a:cubicBezTo>
                  <a:cubicBezTo>
                    <a:pt x="19967" y="6851"/>
                    <a:pt x="18646" y="6339"/>
                    <a:pt x="17467" y="5589"/>
                  </a:cubicBezTo>
                  <a:cubicBezTo>
                    <a:pt x="18074" y="5482"/>
                    <a:pt x="18669" y="5386"/>
                    <a:pt x="19277" y="5291"/>
                  </a:cubicBezTo>
                  <a:cubicBezTo>
                    <a:pt x="17276" y="3624"/>
                    <a:pt x="15098" y="2136"/>
                    <a:pt x="12669" y="1195"/>
                  </a:cubicBezTo>
                  <a:cubicBezTo>
                    <a:pt x="12347" y="1314"/>
                    <a:pt x="12014" y="1445"/>
                    <a:pt x="11669" y="1553"/>
                  </a:cubicBezTo>
                  <a:cubicBezTo>
                    <a:pt x="11288" y="1683"/>
                    <a:pt x="10871" y="1779"/>
                    <a:pt x="10454" y="1814"/>
                  </a:cubicBezTo>
                  <a:cubicBezTo>
                    <a:pt x="10366" y="1825"/>
                    <a:pt x="10272" y="1834"/>
                    <a:pt x="10179" y="1834"/>
                  </a:cubicBezTo>
                  <a:cubicBezTo>
                    <a:pt x="10070" y="1834"/>
                    <a:pt x="9961" y="1823"/>
                    <a:pt x="9859" y="1791"/>
                  </a:cubicBezTo>
                  <a:cubicBezTo>
                    <a:pt x="9668" y="1731"/>
                    <a:pt x="9490" y="1576"/>
                    <a:pt x="9442" y="1386"/>
                  </a:cubicBezTo>
                  <a:cubicBezTo>
                    <a:pt x="9906" y="1124"/>
                    <a:pt x="10395" y="838"/>
                    <a:pt x="10883" y="600"/>
                  </a:cubicBezTo>
                  <a:cubicBezTo>
                    <a:pt x="9558" y="217"/>
                    <a:pt x="8333" y="0"/>
                    <a:pt x="7067" y="0"/>
                  </a:cubicBezTo>
                  <a:close/>
                </a:path>
              </a:pathLst>
            </a:custGeom>
            <a:solidFill>
              <a:srgbClr val="566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7461375" y="4385250"/>
              <a:ext cx="531350" cy="186650"/>
            </a:xfrm>
            <a:custGeom>
              <a:avLst/>
              <a:gdLst/>
              <a:ahLst/>
              <a:cxnLst/>
              <a:rect l="l" t="t" r="r" b="b"/>
              <a:pathLst>
                <a:path w="21254" h="7466" extrusionOk="0">
                  <a:moveTo>
                    <a:pt x="1" y="0"/>
                  </a:moveTo>
                  <a:cubicBezTo>
                    <a:pt x="1846" y="476"/>
                    <a:pt x="3656" y="977"/>
                    <a:pt x="5466" y="1477"/>
                  </a:cubicBezTo>
                  <a:cubicBezTo>
                    <a:pt x="7263" y="2012"/>
                    <a:pt x="9049" y="2584"/>
                    <a:pt x="10823" y="3203"/>
                  </a:cubicBezTo>
                  <a:cubicBezTo>
                    <a:pt x="12597" y="3810"/>
                    <a:pt x="14336" y="4501"/>
                    <a:pt x="16074" y="5203"/>
                  </a:cubicBezTo>
                  <a:cubicBezTo>
                    <a:pt x="17824" y="5918"/>
                    <a:pt x="19527" y="6692"/>
                    <a:pt x="21253" y="7465"/>
                  </a:cubicBezTo>
                  <a:cubicBezTo>
                    <a:pt x="19705" y="6370"/>
                    <a:pt x="18062" y="5418"/>
                    <a:pt x="16360" y="4572"/>
                  </a:cubicBezTo>
                  <a:cubicBezTo>
                    <a:pt x="14645" y="3727"/>
                    <a:pt x="12895" y="3012"/>
                    <a:pt x="11109" y="2370"/>
                  </a:cubicBezTo>
                  <a:cubicBezTo>
                    <a:pt x="9311" y="1762"/>
                    <a:pt x="7490" y="1227"/>
                    <a:pt x="5632" y="822"/>
                  </a:cubicBezTo>
                  <a:cubicBezTo>
                    <a:pt x="3775" y="417"/>
                    <a:pt x="1894" y="107"/>
                    <a:pt x="1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7664675" y="4462325"/>
              <a:ext cx="51225" cy="68200"/>
            </a:xfrm>
            <a:custGeom>
              <a:avLst/>
              <a:gdLst/>
              <a:ahLst/>
              <a:cxnLst/>
              <a:rect l="l" t="t" r="r" b="b"/>
              <a:pathLst>
                <a:path w="2049" h="2728" extrusionOk="0">
                  <a:moveTo>
                    <a:pt x="1" y="1"/>
                  </a:moveTo>
                  <a:lnTo>
                    <a:pt x="1" y="1"/>
                  </a:lnTo>
                  <a:cubicBezTo>
                    <a:pt x="60" y="334"/>
                    <a:pt x="167" y="608"/>
                    <a:pt x="263" y="870"/>
                  </a:cubicBezTo>
                  <a:cubicBezTo>
                    <a:pt x="394" y="1120"/>
                    <a:pt x="548" y="1358"/>
                    <a:pt x="715" y="1584"/>
                  </a:cubicBezTo>
                  <a:cubicBezTo>
                    <a:pt x="882" y="1799"/>
                    <a:pt x="1072" y="2013"/>
                    <a:pt x="1275" y="2204"/>
                  </a:cubicBezTo>
                  <a:cubicBezTo>
                    <a:pt x="1501" y="2394"/>
                    <a:pt x="1727" y="2573"/>
                    <a:pt x="2037" y="2727"/>
                  </a:cubicBezTo>
                  <a:cubicBezTo>
                    <a:pt x="2048" y="2382"/>
                    <a:pt x="1965" y="2096"/>
                    <a:pt x="1858" y="1823"/>
                  </a:cubicBezTo>
                  <a:cubicBezTo>
                    <a:pt x="1739" y="1549"/>
                    <a:pt x="1608" y="1299"/>
                    <a:pt x="1429" y="1061"/>
                  </a:cubicBezTo>
                  <a:cubicBezTo>
                    <a:pt x="1251" y="834"/>
                    <a:pt x="1048" y="608"/>
                    <a:pt x="810" y="430"/>
                  </a:cubicBezTo>
                  <a:cubicBezTo>
                    <a:pt x="584" y="251"/>
                    <a:pt x="322" y="96"/>
                    <a:pt x="1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7507225" y="4411150"/>
              <a:ext cx="51500" cy="67875"/>
            </a:xfrm>
            <a:custGeom>
              <a:avLst/>
              <a:gdLst/>
              <a:ahLst/>
              <a:cxnLst/>
              <a:rect l="l" t="t" r="r" b="b"/>
              <a:pathLst>
                <a:path w="2060" h="2715" extrusionOk="0">
                  <a:moveTo>
                    <a:pt x="0" y="0"/>
                  </a:moveTo>
                  <a:cubicBezTo>
                    <a:pt x="60" y="333"/>
                    <a:pt x="167" y="607"/>
                    <a:pt x="262" y="857"/>
                  </a:cubicBezTo>
                  <a:cubicBezTo>
                    <a:pt x="405" y="1107"/>
                    <a:pt x="548" y="1345"/>
                    <a:pt x="715" y="1572"/>
                  </a:cubicBezTo>
                  <a:cubicBezTo>
                    <a:pt x="881" y="1798"/>
                    <a:pt x="1072" y="2000"/>
                    <a:pt x="1286" y="2203"/>
                  </a:cubicBezTo>
                  <a:cubicBezTo>
                    <a:pt x="1500" y="2393"/>
                    <a:pt x="1727" y="2572"/>
                    <a:pt x="2036" y="2715"/>
                  </a:cubicBezTo>
                  <a:cubicBezTo>
                    <a:pt x="2060" y="2381"/>
                    <a:pt x="1965" y="2096"/>
                    <a:pt x="1858" y="1810"/>
                  </a:cubicBezTo>
                  <a:cubicBezTo>
                    <a:pt x="1739" y="1548"/>
                    <a:pt x="1608" y="1286"/>
                    <a:pt x="1429" y="1048"/>
                  </a:cubicBezTo>
                  <a:cubicBezTo>
                    <a:pt x="1250" y="833"/>
                    <a:pt x="1060" y="607"/>
                    <a:pt x="822" y="429"/>
                  </a:cubicBezTo>
                  <a:cubicBezTo>
                    <a:pt x="584" y="250"/>
                    <a:pt x="334" y="83"/>
                    <a:pt x="0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7702475" y="4386425"/>
              <a:ext cx="87850" cy="21750"/>
            </a:xfrm>
            <a:custGeom>
              <a:avLst/>
              <a:gdLst/>
              <a:ahLst/>
              <a:cxnLst/>
              <a:rect l="l" t="t" r="r" b="b"/>
              <a:pathLst>
                <a:path w="3514" h="870" extrusionOk="0">
                  <a:moveTo>
                    <a:pt x="1763" y="1"/>
                  </a:moveTo>
                  <a:cubicBezTo>
                    <a:pt x="1465" y="1"/>
                    <a:pt x="1179" y="37"/>
                    <a:pt x="882" y="96"/>
                  </a:cubicBezTo>
                  <a:cubicBezTo>
                    <a:pt x="584" y="168"/>
                    <a:pt x="298" y="251"/>
                    <a:pt x="1" y="429"/>
                  </a:cubicBezTo>
                  <a:cubicBezTo>
                    <a:pt x="286" y="608"/>
                    <a:pt x="584" y="703"/>
                    <a:pt x="882" y="775"/>
                  </a:cubicBezTo>
                  <a:cubicBezTo>
                    <a:pt x="1179" y="834"/>
                    <a:pt x="1465" y="870"/>
                    <a:pt x="1763" y="870"/>
                  </a:cubicBezTo>
                  <a:cubicBezTo>
                    <a:pt x="2060" y="870"/>
                    <a:pt x="2346" y="834"/>
                    <a:pt x="2644" y="775"/>
                  </a:cubicBezTo>
                  <a:cubicBezTo>
                    <a:pt x="2942" y="703"/>
                    <a:pt x="3239" y="608"/>
                    <a:pt x="3513" y="429"/>
                  </a:cubicBezTo>
                  <a:cubicBezTo>
                    <a:pt x="3215" y="251"/>
                    <a:pt x="2942" y="168"/>
                    <a:pt x="2644" y="96"/>
                  </a:cubicBezTo>
                  <a:cubicBezTo>
                    <a:pt x="2346" y="37"/>
                    <a:pt x="2060" y="1"/>
                    <a:pt x="1763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7524775" y="4327600"/>
              <a:ext cx="79500" cy="38200"/>
            </a:xfrm>
            <a:custGeom>
              <a:avLst/>
              <a:gdLst/>
              <a:ahLst/>
              <a:cxnLst/>
              <a:rect l="l" t="t" r="r" b="b"/>
              <a:pathLst>
                <a:path w="3180" h="1528" extrusionOk="0">
                  <a:moveTo>
                    <a:pt x="2894" y="1"/>
                  </a:moveTo>
                  <a:cubicBezTo>
                    <a:pt x="2664" y="1"/>
                    <a:pt x="2452" y="37"/>
                    <a:pt x="2239" y="80"/>
                  </a:cubicBezTo>
                  <a:cubicBezTo>
                    <a:pt x="1941" y="139"/>
                    <a:pt x="1679" y="246"/>
                    <a:pt x="1418" y="365"/>
                  </a:cubicBezTo>
                  <a:cubicBezTo>
                    <a:pt x="1144" y="496"/>
                    <a:pt x="894" y="639"/>
                    <a:pt x="656" y="818"/>
                  </a:cubicBezTo>
                  <a:cubicBezTo>
                    <a:pt x="417" y="1020"/>
                    <a:pt x="191" y="1223"/>
                    <a:pt x="1" y="1508"/>
                  </a:cubicBezTo>
                  <a:cubicBezTo>
                    <a:pt x="99" y="1522"/>
                    <a:pt x="194" y="1528"/>
                    <a:pt x="286" y="1528"/>
                  </a:cubicBezTo>
                  <a:cubicBezTo>
                    <a:pt x="517" y="1528"/>
                    <a:pt x="732" y="1491"/>
                    <a:pt x="953" y="1449"/>
                  </a:cubicBezTo>
                  <a:cubicBezTo>
                    <a:pt x="1239" y="1389"/>
                    <a:pt x="1513" y="1282"/>
                    <a:pt x="1787" y="1163"/>
                  </a:cubicBezTo>
                  <a:cubicBezTo>
                    <a:pt x="2049" y="1032"/>
                    <a:pt x="2310" y="877"/>
                    <a:pt x="2537" y="699"/>
                  </a:cubicBezTo>
                  <a:cubicBezTo>
                    <a:pt x="2763" y="508"/>
                    <a:pt x="3001" y="306"/>
                    <a:pt x="3180" y="20"/>
                  </a:cubicBezTo>
                  <a:cubicBezTo>
                    <a:pt x="3081" y="7"/>
                    <a:pt x="2986" y="1"/>
                    <a:pt x="2894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7085725" y="3864775"/>
              <a:ext cx="478675" cy="749675"/>
            </a:xfrm>
            <a:custGeom>
              <a:avLst/>
              <a:gdLst/>
              <a:ahLst/>
              <a:cxnLst/>
              <a:rect l="l" t="t" r="r" b="b"/>
              <a:pathLst>
                <a:path w="19147" h="29987" extrusionOk="0">
                  <a:moveTo>
                    <a:pt x="18424" y="1"/>
                  </a:moveTo>
                  <a:cubicBezTo>
                    <a:pt x="18265" y="1"/>
                    <a:pt x="18104" y="61"/>
                    <a:pt x="17979" y="186"/>
                  </a:cubicBezTo>
                  <a:cubicBezTo>
                    <a:pt x="9657" y="8068"/>
                    <a:pt x="715" y="17474"/>
                    <a:pt x="25" y="29308"/>
                  </a:cubicBezTo>
                  <a:cubicBezTo>
                    <a:pt x="1" y="29666"/>
                    <a:pt x="275" y="29975"/>
                    <a:pt x="632" y="29987"/>
                  </a:cubicBezTo>
                  <a:lnTo>
                    <a:pt x="680" y="29987"/>
                  </a:lnTo>
                  <a:cubicBezTo>
                    <a:pt x="1037" y="29987"/>
                    <a:pt x="1323" y="29725"/>
                    <a:pt x="1323" y="29392"/>
                  </a:cubicBezTo>
                  <a:cubicBezTo>
                    <a:pt x="1977" y="18045"/>
                    <a:pt x="10728" y="8842"/>
                    <a:pt x="18872" y="1138"/>
                  </a:cubicBezTo>
                  <a:cubicBezTo>
                    <a:pt x="19134" y="900"/>
                    <a:pt x="19146" y="483"/>
                    <a:pt x="18896" y="210"/>
                  </a:cubicBezTo>
                  <a:cubicBezTo>
                    <a:pt x="18772" y="73"/>
                    <a:pt x="18598" y="1"/>
                    <a:pt x="18424" y="1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7111925" y="4349250"/>
              <a:ext cx="554275" cy="205375"/>
            </a:xfrm>
            <a:custGeom>
              <a:avLst/>
              <a:gdLst/>
              <a:ahLst/>
              <a:cxnLst/>
              <a:rect l="l" t="t" r="r" b="b"/>
              <a:pathLst>
                <a:path w="22171" h="8215" extrusionOk="0">
                  <a:moveTo>
                    <a:pt x="10941" y="1"/>
                  </a:moveTo>
                  <a:cubicBezTo>
                    <a:pt x="10644" y="1"/>
                    <a:pt x="10347" y="12"/>
                    <a:pt x="10050" y="35"/>
                  </a:cubicBezTo>
                  <a:cubicBezTo>
                    <a:pt x="5740" y="357"/>
                    <a:pt x="1751" y="3286"/>
                    <a:pt x="144" y="7322"/>
                  </a:cubicBezTo>
                  <a:cubicBezTo>
                    <a:pt x="1" y="7655"/>
                    <a:pt x="167" y="8036"/>
                    <a:pt x="513" y="8167"/>
                  </a:cubicBezTo>
                  <a:cubicBezTo>
                    <a:pt x="584" y="8203"/>
                    <a:pt x="679" y="8215"/>
                    <a:pt x="751" y="8215"/>
                  </a:cubicBezTo>
                  <a:cubicBezTo>
                    <a:pt x="1001" y="8215"/>
                    <a:pt x="1263" y="8072"/>
                    <a:pt x="1358" y="7810"/>
                  </a:cubicBezTo>
                  <a:cubicBezTo>
                    <a:pt x="2775" y="4226"/>
                    <a:pt x="6323" y="1643"/>
                    <a:pt x="10157" y="1345"/>
                  </a:cubicBezTo>
                  <a:cubicBezTo>
                    <a:pt x="10435" y="1320"/>
                    <a:pt x="10713" y="1308"/>
                    <a:pt x="10991" y="1308"/>
                  </a:cubicBezTo>
                  <a:cubicBezTo>
                    <a:pt x="12315" y="1308"/>
                    <a:pt x="13617" y="1587"/>
                    <a:pt x="14788" y="2119"/>
                  </a:cubicBezTo>
                  <a:cubicBezTo>
                    <a:pt x="17300" y="3250"/>
                    <a:pt x="19241" y="5524"/>
                    <a:pt x="20932" y="7536"/>
                  </a:cubicBezTo>
                  <a:cubicBezTo>
                    <a:pt x="21065" y="7683"/>
                    <a:pt x="21250" y="7762"/>
                    <a:pt x="21438" y="7762"/>
                  </a:cubicBezTo>
                  <a:cubicBezTo>
                    <a:pt x="21585" y="7762"/>
                    <a:pt x="21735" y="7713"/>
                    <a:pt x="21861" y="7608"/>
                  </a:cubicBezTo>
                  <a:cubicBezTo>
                    <a:pt x="22123" y="7370"/>
                    <a:pt x="22170" y="6965"/>
                    <a:pt x="21932" y="6679"/>
                  </a:cubicBezTo>
                  <a:cubicBezTo>
                    <a:pt x="20146" y="4572"/>
                    <a:pt x="18098" y="2178"/>
                    <a:pt x="15324" y="928"/>
                  </a:cubicBezTo>
                  <a:cubicBezTo>
                    <a:pt x="13977" y="310"/>
                    <a:pt x="12472" y="1"/>
                    <a:pt x="10941" y="1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6644600" y="4362100"/>
              <a:ext cx="434025" cy="223200"/>
            </a:xfrm>
            <a:custGeom>
              <a:avLst/>
              <a:gdLst/>
              <a:ahLst/>
              <a:cxnLst/>
              <a:rect l="l" t="t" r="r" b="b"/>
              <a:pathLst>
                <a:path w="17361" h="8928" extrusionOk="0">
                  <a:moveTo>
                    <a:pt x="8730" y="0"/>
                  </a:moveTo>
                  <a:cubicBezTo>
                    <a:pt x="8512" y="0"/>
                    <a:pt x="8293" y="7"/>
                    <a:pt x="8073" y="21"/>
                  </a:cubicBezTo>
                  <a:cubicBezTo>
                    <a:pt x="5704" y="188"/>
                    <a:pt x="3287" y="1081"/>
                    <a:pt x="406" y="2867"/>
                  </a:cubicBezTo>
                  <a:cubicBezTo>
                    <a:pt x="108" y="3057"/>
                    <a:pt x="1" y="3462"/>
                    <a:pt x="203" y="3772"/>
                  </a:cubicBezTo>
                  <a:cubicBezTo>
                    <a:pt x="327" y="3973"/>
                    <a:pt x="542" y="4084"/>
                    <a:pt x="763" y="4084"/>
                  </a:cubicBezTo>
                  <a:cubicBezTo>
                    <a:pt x="881" y="4084"/>
                    <a:pt x="1000" y="4052"/>
                    <a:pt x="1108" y="3986"/>
                  </a:cubicBezTo>
                  <a:cubicBezTo>
                    <a:pt x="3787" y="2319"/>
                    <a:pt x="6014" y="1486"/>
                    <a:pt x="8157" y="1331"/>
                  </a:cubicBezTo>
                  <a:cubicBezTo>
                    <a:pt x="8350" y="1318"/>
                    <a:pt x="8543" y="1312"/>
                    <a:pt x="8734" y="1312"/>
                  </a:cubicBezTo>
                  <a:cubicBezTo>
                    <a:pt x="11159" y="1312"/>
                    <a:pt x="13392" y="2344"/>
                    <a:pt x="14550" y="4022"/>
                  </a:cubicBezTo>
                  <a:cubicBezTo>
                    <a:pt x="15396" y="5248"/>
                    <a:pt x="15717" y="6796"/>
                    <a:pt x="16003" y="8391"/>
                  </a:cubicBezTo>
                  <a:cubicBezTo>
                    <a:pt x="16062" y="8701"/>
                    <a:pt x="16336" y="8927"/>
                    <a:pt x="16646" y="8927"/>
                  </a:cubicBezTo>
                  <a:cubicBezTo>
                    <a:pt x="16693" y="8927"/>
                    <a:pt x="16717" y="8927"/>
                    <a:pt x="16765" y="8903"/>
                  </a:cubicBezTo>
                  <a:cubicBezTo>
                    <a:pt x="17122" y="8844"/>
                    <a:pt x="17360" y="8510"/>
                    <a:pt x="17301" y="8153"/>
                  </a:cubicBezTo>
                  <a:cubicBezTo>
                    <a:pt x="16991" y="6403"/>
                    <a:pt x="16634" y="4724"/>
                    <a:pt x="15634" y="3284"/>
                  </a:cubicBezTo>
                  <a:cubicBezTo>
                    <a:pt x="14206" y="1225"/>
                    <a:pt x="11596" y="0"/>
                    <a:pt x="8730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6778250" y="3839950"/>
              <a:ext cx="305725" cy="706050"/>
            </a:xfrm>
            <a:custGeom>
              <a:avLst/>
              <a:gdLst/>
              <a:ahLst/>
              <a:cxnLst/>
              <a:rect l="l" t="t" r="r" b="b"/>
              <a:pathLst>
                <a:path w="12229" h="28242" extrusionOk="0">
                  <a:moveTo>
                    <a:pt x="723" y="0"/>
                  </a:moveTo>
                  <a:cubicBezTo>
                    <a:pt x="665" y="0"/>
                    <a:pt x="606" y="8"/>
                    <a:pt x="548" y="24"/>
                  </a:cubicBezTo>
                  <a:cubicBezTo>
                    <a:pt x="215" y="119"/>
                    <a:pt x="1" y="488"/>
                    <a:pt x="108" y="833"/>
                  </a:cubicBezTo>
                  <a:cubicBezTo>
                    <a:pt x="1287" y="4965"/>
                    <a:pt x="3263" y="8870"/>
                    <a:pt x="5180" y="12633"/>
                  </a:cubicBezTo>
                  <a:cubicBezTo>
                    <a:pt x="7621" y="17407"/>
                    <a:pt x="10145" y="22372"/>
                    <a:pt x="10895" y="27682"/>
                  </a:cubicBezTo>
                  <a:cubicBezTo>
                    <a:pt x="10955" y="28003"/>
                    <a:pt x="11228" y="28242"/>
                    <a:pt x="11550" y="28242"/>
                  </a:cubicBezTo>
                  <a:lnTo>
                    <a:pt x="11633" y="28242"/>
                  </a:lnTo>
                  <a:cubicBezTo>
                    <a:pt x="11978" y="28182"/>
                    <a:pt x="12229" y="27861"/>
                    <a:pt x="12181" y="27503"/>
                  </a:cubicBezTo>
                  <a:cubicBezTo>
                    <a:pt x="11395" y="21967"/>
                    <a:pt x="8823" y="16919"/>
                    <a:pt x="6347" y="12037"/>
                  </a:cubicBezTo>
                  <a:cubicBezTo>
                    <a:pt x="4454" y="8322"/>
                    <a:pt x="2501" y="4477"/>
                    <a:pt x="1358" y="476"/>
                  </a:cubicBezTo>
                  <a:cubicBezTo>
                    <a:pt x="1289" y="189"/>
                    <a:pt x="1013" y="0"/>
                    <a:pt x="723" y="0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6538050" y="4105225"/>
              <a:ext cx="573300" cy="546150"/>
            </a:xfrm>
            <a:custGeom>
              <a:avLst/>
              <a:gdLst/>
              <a:ahLst/>
              <a:cxnLst/>
              <a:rect l="l" t="t" r="r" b="b"/>
              <a:pathLst>
                <a:path w="22932" h="21846" extrusionOk="0">
                  <a:moveTo>
                    <a:pt x="4400" y="0"/>
                  </a:moveTo>
                  <a:cubicBezTo>
                    <a:pt x="3182" y="0"/>
                    <a:pt x="1913" y="110"/>
                    <a:pt x="596" y="331"/>
                  </a:cubicBezTo>
                  <a:cubicBezTo>
                    <a:pt x="239" y="390"/>
                    <a:pt x="0" y="724"/>
                    <a:pt x="60" y="1081"/>
                  </a:cubicBezTo>
                  <a:cubicBezTo>
                    <a:pt x="113" y="1401"/>
                    <a:pt x="397" y="1626"/>
                    <a:pt x="712" y="1626"/>
                  </a:cubicBezTo>
                  <a:cubicBezTo>
                    <a:pt x="748" y="1626"/>
                    <a:pt x="785" y="1623"/>
                    <a:pt x="822" y="1617"/>
                  </a:cubicBezTo>
                  <a:cubicBezTo>
                    <a:pt x="2053" y="1413"/>
                    <a:pt x="3239" y="1311"/>
                    <a:pt x="4375" y="1311"/>
                  </a:cubicBezTo>
                  <a:cubicBezTo>
                    <a:pt x="7757" y="1311"/>
                    <a:pt x="10709" y="2213"/>
                    <a:pt x="13169" y="4022"/>
                  </a:cubicBezTo>
                  <a:cubicBezTo>
                    <a:pt x="18658" y="8034"/>
                    <a:pt x="20789" y="15630"/>
                    <a:pt x="21598" y="21286"/>
                  </a:cubicBezTo>
                  <a:cubicBezTo>
                    <a:pt x="21658" y="21607"/>
                    <a:pt x="21920" y="21845"/>
                    <a:pt x="22253" y="21845"/>
                  </a:cubicBezTo>
                  <a:lnTo>
                    <a:pt x="22337" y="21845"/>
                  </a:lnTo>
                  <a:cubicBezTo>
                    <a:pt x="22694" y="21786"/>
                    <a:pt x="22932" y="21464"/>
                    <a:pt x="22884" y="21107"/>
                  </a:cubicBezTo>
                  <a:cubicBezTo>
                    <a:pt x="22039" y="15190"/>
                    <a:pt x="19812" y="7248"/>
                    <a:pt x="13943" y="2962"/>
                  </a:cubicBezTo>
                  <a:cubicBezTo>
                    <a:pt x="11256" y="989"/>
                    <a:pt x="8053" y="0"/>
                    <a:pt x="4400" y="0"/>
                  </a:cubicBezTo>
                  <a:close/>
                </a:path>
              </a:pathLst>
            </a:custGeom>
            <a:solidFill>
              <a:srgbClr val="3E5E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6566025" y="3890675"/>
              <a:ext cx="515275" cy="711875"/>
            </a:xfrm>
            <a:custGeom>
              <a:avLst/>
              <a:gdLst/>
              <a:ahLst/>
              <a:cxnLst/>
              <a:rect l="l" t="t" r="r" b="b"/>
              <a:pathLst>
                <a:path w="20611" h="28475" extrusionOk="0">
                  <a:moveTo>
                    <a:pt x="1165" y="0"/>
                  </a:moveTo>
                  <a:cubicBezTo>
                    <a:pt x="871" y="0"/>
                    <a:pt x="593" y="190"/>
                    <a:pt x="513" y="483"/>
                  </a:cubicBezTo>
                  <a:cubicBezTo>
                    <a:pt x="1" y="2376"/>
                    <a:pt x="382" y="4627"/>
                    <a:pt x="1560" y="6651"/>
                  </a:cubicBezTo>
                  <a:cubicBezTo>
                    <a:pt x="2632" y="8472"/>
                    <a:pt x="4192" y="9961"/>
                    <a:pt x="5573" y="11211"/>
                  </a:cubicBezTo>
                  <a:cubicBezTo>
                    <a:pt x="7025" y="12520"/>
                    <a:pt x="8526" y="13806"/>
                    <a:pt x="10061" y="15009"/>
                  </a:cubicBezTo>
                  <a:cubicBezTo>
                    <a:pt x="10407" y="15283"/>
                    <a:pt x="10764" y="15556"/>
                    <a:pt x="11121" y="15842"/>
                  </a:cubicBezTo>
                  <a:cubicBezTo>
                    <a:pt x="12955" y="17259"/>
                    <a:pt x="14836" y="18724"/>
                    <a:pt x="16336" y="20498"/>
                  </a:cubicBezTo>
                  <a:cubicBezTo>
                    <a:pt x="18312" y="22831"/>
                    <a:pt x="19301" y="25415"/>
                    <a:pt x="19098" y="27784"/>
                  </a:cubicBezTo>
                  <a:cubicBezTo>
                    <a:pt x="19074" y="28141"/>
                    <a:pt x="19336" y="28451"/>
                    <a:pt x="19694" y="28475"/>
                  </a:cubicBezTo>
                  <a:lnTo>
                    <a:pt x="19753" y="28475"/>
                  </a:lnTo>
                  <a:cubicBezTo>
                    <a:pt x="20098" y="28475"/>
                    <a:pt x="20384" y="28225"/>
                    <a:pt x="20384" y="27868"/>
                  </a:cubicBezTo>
                  <a:cubicBezTo>
                    <a:pt x="20610" y="25153"/>
                    <a:pt x="19527" y="22236"/>
                    <a:pt x="17312" y="19640"/>
                  </a:cubicBezTo>
                  <a:cubicBezTo>
                    <a:pt x="15741" y="17759"/>
                    <a:pt x="13788" y="16259"/>
                    <a:pt x="11919" y="14783"/>
                  </a:cubicBezTo>
                  <a:cubicBezTo>
                    <a:pt x="11574" y="14497"/>
                    <a:pt x="11216" y="14235"/>
                    <a:pt x="10859" y="13949"/>
                  </a:cubicBezTo>
                  <a:cubicBezTo>
                    <a:pt x="9359" y="12759"/>
                    <a:pt x="7871" y="11508"/>
                    <a:pt x="6442" y="10223"/>
                  </a:cubicBezTo>
                  <a:cubicBezTo>
                    <a:pt x="5144" y="9044"/>
                    <a:pt x="3656" y="7639"/>
                    <a:pt x="2691" y="5972"/>
                  </a:cubicBezTo>
                  <a:cubicBezTo>
                    <a:pt x="1679" y="4246"/>
                    <a:pt x="1346" y="2376"/>
                    <a:pt x="1787" y="828"/>
                  </a:cubicBezTo>
                  <a:cubicBezTo>
                    <a:pt x="1870" y="483"/>
                    <a:pt x="1668" y="114"/>
                    <a:pt x="1322" y="19"/>
                  </a:cubicBezTo>
                  <a:cubicBezTo>
                    <a:pt x="1270" y="6"/>
                    <a:pt x="1217" y="0"/>
                    <a:pt x="1165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7028575" y="3694325"/>
              <a:ext cx="209300" cy="865675"/>
            </a:xfrm>
            <a:custGeom>
              <a:avLst/>
              <a:gdLst/>
              <a:ahLst/>
              <a:cxnLst/>
              <a:rect l="l" t="t" r="r" b="b"/>
              <a:pathLst>
                <a:path w="8372" h="34627" extrusionOk="0">
                  <a:moveTo>
                    <a:pt x="7618" y="0"/>
                  </a:moveTo>
                  <a:cubicBezTo>
                    <a:pt x="7432" y="0"/>
                    <a:pt x="7247" y="82"/>
                    <a:pt x="7121" y="241"/>
                  </a:cubicBezTo>
                  <a:cubicBezTo>
                    <a:pt x="1823" y="6730"/>
                    <a:pt x="1" y="18100"/>
                    <a:pt x="1704" y="34043"/>
                  </a:cubicBezTo>
                  <a:cubicBezTo>
                    <a:pt x="1751" y="34364"/>
                    <a:pt x="2037" y="34626"/>
                    <a:pt x="2358" y="34626"/>
                  </a:cubicBezTo>
                  <a:lnTo>
                    <a:pt x="2418" y="34626"/>
                  </a:lnTo>
                  <a:cubicBezTo>
                    <a:pt x="2775" y="34590"/>
                    <a:pt x="3037" y="34269"/>
                    <a:pt x="3001" y="33912"/>
                  </a:cubicBezTo>
                  <a:cubicBezTo>
                    <a:pt x="930" y="14505"/>
                    <a:pt x="4644" y="5349"/>
                    <a:pt x="8133" y="1074"/>
                  </a:cubicBezTo>
                  <a:cubicBezTo>
                    <a:pt x="8371" y="789"/>
                    <a:pt x="8323" y="372"/>
                    <a:pt x="8038" y="158"/>
                  </a:cubicBezTo>
                  <a:cubicBezTo>
                    <a:pt x="7916" y="52"/>
                    <a:pt x="7767" y="0"/>
                    <a:pt x="7618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6871725" y="3761475"/>
              <a:ext cx="232800" cy="798525"/>
            </a:xfrm>
            <a:custGeom>
              <a:avLst/>
              <a:gdLst/>
              <a:ahLst/>
              <a:cxnLst/>
              <a:rect l="l" t="t" r="r" b="b"/>
              <a:pathLst>
                <a:path w="9312" h="31941" extrusionOk="0">
                  <a:moveTo>
                    <a:pt x="2412" y="1"/>
                  </a:moveTo>
                  <a:cubicBezTo>
                    <a:pt x="2114" y="1"/>
                    <a:pt x="1845" y="194"/>
                    <a:pt x="1774" y="508"/>
                  </a:cubicBezTo>
                  <a:cubicBezTo>
                    <a:pt x="0" y="7366"/>
                    <a:pt x="2941" y="15605"/>
                    <a:pt x="5311" y="22237"/>
                  </a:cubicBezTo>
                  <a:cubicBezTo>
                    <a:pt x="6549" y="25689"/>
                    <a:pt x="7728" y="28964"/>
                    <a:pt x="7978" y="31357"/>
                  </a:cubicBezTo>
                  <a:cubicBezTo>
                    <a:pt x="8025" y="31678"/>
                    <a:pt x="8311" y="31940"/>
                    <a:pt x="8632" y="31940"/>
                  </a:cubicBezTo>
                  <a:cubicBezTo>
                    <a:pt x="8644" y="31940"/>
                    <a:pt x="8680" y="31940"/>
                    <a:pt x="8692" y="31916"/>
                  </a:cubicBezTo>
                  <a:cubicBezTo>
                    <a:pt x="9049" y="31893"/>
                    <a:pt x="9311" y="31559"/>
                    <a:pt x="9275" y="31202"/>
                  </a:cubicBezTo>
                  <a:cubicBezTo>
                    <a:pt x="9001" y="28666"/>
                    <a:pt x="7870" y="25475"/>
                    <a:pt x="6549" y="21784"/>
                  </a:cubicBezTo>
                  <a:cubicBezTo>
                    <a:pt x="4120" y="14998"/>
                    <a:pt x="1370" y="7306"/>
                    <a:pt x="3048" y="829"/>
                  </a:cubicBezTo>
                  <a:cubicBezTo>
                    <a:pt x="3144" y="472"/>
                    <a:pt x="2929" y="115"/>
                    <a:pt x="2572" y="20"/>
                  </a:cubicBezTo>
                  <a:cubicBezTo>
                    <a:pt x="2518" y="7"/>
                    <a:pt x="2465" y="1"/>
                    <a:pt x="2412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7082175" y="4170775"/>
              <a:ext cx="487875" cy="416000"/>
            </a:xfrm>
            <a:custGeom>
              <a:avLst/>
              <a:gdLst/>
              <a:ahLst/>
              <a:cxnLst/>
              <a:rect l="l" t="t" r="r" b="b"/>
              <a:pathLst>
                <a:path w="19515" h="16640" extrusionOk="0">
                  <a:moveTo>
                    <a:pt x="18789" y="1"/>
                  </a:moveTo>
                  <a:cubicBezTo>
                    <a:pt x="18725" y="1"/>
                    <a:pt x="18660" y="10"/>
                    <a:pt x="18598" y="31"/>
                  </a:cubicBezTo>
                  <a:cubicBezTo>
                    <a:pt x="12442" y="1912"/>
                    <a:pt x="7763" y="6662"/>
                    <a:pt x="3631" y="10865"/>
                  </a:cubicBezTo>
                  <a:cubicBezTo>
                    <a:pt x="2298" y="12211"/>
                    <a:pt x="798" y="13758"/>
                    <a:pt x="107" y="15771"/>
                  </a:cubicBezTo>
                  <a:cubicBezTo>
                    <a:pt x="0" y="16116"/>
                    <a:pt x="179" y="16485"/>
                    <a:pt x="524" y="16604"/>
                  </a:cubicBezTo>
                  <a:cubicBezTo>
                    <a:pt x="595" y="16616"/>
                    <a:pt x="667" y="16640"/>
                    <a:pt x="738" y="16640"/>
                  </a:cubicBezTo>
                  <a:cubicBezTo>
                    <a:pt x="1000" y="16640"/>
                    <a:pt x="1262" y="16461"/>
                    <a:pt x="1345" y="16175"/>
                  </a:cubicBezTo>
                  <a:cubicBezTo>
                    <a:pt x="1941" y="14449"/>
                    <a:pt x="3334" y="13020"/>
                    <a:pt x="4572" y="11770"/>
                  </a:cubicBezTo>
                  <a:cubicBezTo>
                    <a:pt x="8596" y="7686"/>
                    <a:pt x="13145" y="3067"/>
                    <a:pt x="18979" y="1281"/>
                  </a:cubicBezTo>
                  <a:cubicBezTo>
                    <a:pt x="19324" y="1174"/>
                    <a:pt x="19514" y="804"/>
                    <a:pt x="19407" y="459"/>
                  </a:cubicBezTo>
                  <a:cubicBezTo>
                    <a:pt x="19330" y="179"/>
                    <a:pt x="19065" y="1"/>
                    <a:pt x="18789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5907325" y="4382125"/>
              <a:ext cx="2345850" cy="533125"/>
            </a:xfrm>
            <a:custGeom>
              <a:avLst/>
              <a:gdLst/>
              <a:ahLst/>
              <a:cxnLst/>
              <a:rect l="l" t="t" r="r" b="b"/>
              <a:pathLst>
                <a:path w="93834" h="21325" extrusionOk="0">
                  <a:moveTo>
                    <a:pt x="67316" y="0"/>
                  </a:moveTo>
                  <a:cubicBezTo>
                    <a:pt x="67162" y="0"/>
                    <a:pt x="67008" y="2"/>
                    <a:pt x="66854" y="6"/>
                  </a:cubicBezTo>
                  <a:cubicBezTo>
                    <a:pt x="64008" y="89"/>
                    <a:pt x="60305" y="340"/>
                    <a:pt x="57805" y="1709"/>
                  </a:cubicBezTo>
                  <a:cubicBezTo>
                    <a:pt x="55471" y="2983"/>
                    <a:pt x="53459" y="3864"/>
                    <a:pt x="51721" y="4447"/>
                  </a:cubicBezTo>
                  <a:cubicBezTo>
                    <a:pt x="49721" y="5110"/>
                    <a:pt x="48057" y="5372"/>
                    <a:pt x="46620" y="5372"/>
                  </a:cubicBezTo>
                  <a:cubicBezTo>
                    <a:pt x="44859" y="5372"/>
                    <a:pt x="43439" y="4978"/>
                    <a:pt x="42160" y="4447"/>
                  </a:cubicBezTo>
                  <a:cubicBezTo>
                    <a:pt x="39434" y="3308"/>
                    <a:pt x="37362" y="1535"/>
                    <a:pt x="33991" y="1535"/>
                  </a:cubicBezTo>
                  <a:cubicBezTo>
                    <a:pt x="33696" y="1535"/>
                    <a:pt x="33392" y="1549"/>
                    <a:pt x="33076" y="1578"/>
                  </a:cubicBezTo>
                  <a:cubicBezTo>
                    <a:pt x="29706" y="1875"/>
                    <a:pt x="26396" y="2566"/>
                    <a:pt x="23110" y="3364"/>
                  </a:cubicBezTo>
                  <a:lnTo>
                    <a:pt x="22027" y="3626"/>
                  </a:lnTo>
                  <a:cubicBezTo>
                    <a:pt x="17931" y="4626"/>
                    <a:pt x="13835" y="5709"/>
                    <a:pt x="9692" y="6281"/>
                  </a:cubicBezTo>
                  <a:cubicBezTo>
                    <a:pt x="9335" y="6316"/>
                    <a:pt x="8954" y="6364"/>
                    <a:pt x="8596" y="6412"/>
                  </a:cubicBezTo>
                  <a:cubicBezTo>
                    <a:pt x="7406" y="6543"/>
                    <a:pt x="6215" y="6638"/>
                    <a:pt x="5025" y="6662"/>
                  </a:cubicBezTo>
                  <a:lnTo>
                    <a:pt x="5441" y="6936"/>
                  </a:lnTo>
                  <a:cubicBezTo>
                    <a:pt x="4620" y="6638"/>
                    <a:pt x="3749" y="6494"/>
                    <a:pt x="2875" y="6494"/>
                  </a:cubicBezTo>
                  <a:cubicBezTo>
                    <a:pt x="1898" y="6494"/>
                    <a:pt x="917" y="6673"/>
                    <a:pt x="0" y="7019"/>
                  </a:cubicBezTo>
                  <a:lnTo>
                    <a:pt x="0" y="8090"/>
                  </a:lnTo>
                  <a:lnTo>
                    <a:pt x="12" y="12484"/>
                  </a:lnTo>
                  <a:cubicBezTo>
                    <a:pt x="12" y="13389"/>
                    <a:pt x="726" y="14151"/>
                    <a:pt x="1655" y="14210"/>
                  </a:cubicBezTo>
                  <a:lnTo>
                    <a:pt x="8620" y="14639"/>
                  </a:lnTo>
                  <a:lnTo>
                    <a:pt x="8620" y="13210"/>
                  </a:lnTo>
                  <a:cubicBezTo>
                    <a:pt x="8620" y="13210"/>
                    <a:pt x="8710" y="13205"/>
                    <a:pt x="8876" y="13205"/>
                  </a:cubicBezTo>
                  <a:cubicBezTo>
                    <a:pt x="8959" y="13205"/>
                    <a:pt x="9061" y="13206"/>
                    <a:pt x="9180" y="13210"/>
                  </a:cubicBezTo>
                  <a:cubicBezTo>
                    <a:pt x="9406" y="13222"/>
                    <a:pt x="9680" y="13222"/>
                    <a:pt x="10001" y="13246"/>
                  </a:cubicBezTo>
                  <a:cubicBezTo>
                    <a:pt x="12371" y="13377"/>
                    <a:pt x="17181" y="13841"/>
                    <a:pt x="19514" y="15722"/>
                  </a:cubicBezTo>
                  <a:cubicBezTo>
                    <a:pt x="19514" y="15722"/>
                    <a:pt x="26670" y="21104"/>
                    <a:pt x="33803" y="21104"/>
                  </a:cubicBezTo>
                  <a:cubicBezTo>
                    <a:pt x="33826" y="21104"/>
                    <a:pt x="33850" y="21104"/>
                    <a:pt x="33873" y="21104"/>
                  </a:cubicBezTo>
                  <a:lnTo>
                    <a:pt x="51114" y="21009"/>
                  </a:lnTo>
                  <a:cubicBezTo>
                    <a:pt x="52781" y="20997"/>
                    <a:pt x="54412" y="20806"/>
                    <a:pt x="56031" y="20425"/>
                  </a:cubicBezTo>
                  <a:cubicBezTo>
                    <a:pt x="59495" y="19619"/>
                    <a:pt x="62994" y="19355"/>
                    <a:pt x="66086" y="19355"/>
                  </a:cubicBezTo>
                  <a:cubicBezTo>
                    <a:pt x="70615" y="19355"/>
                    <a:pt x="74271" y="19921"/>
                    <a:pt x="75664" y="20175"/>
                  </a:cubicBezTo>
                  <a:cubicBezTo>
                    <a:pt x="75712" y="20175"/>
                    <a:pt x="75736" y="20187"/>
                    <a:pt x="75771" y="20187"/>
                  </a:cubicBezTo>
                  <a:cubicBezTo>
                    <a:pt x="76081" y="20235"/>
                    <a:pt x="76379" y="20330"/>
                    <a:pt x="76688" y="20402"/>
                  </a:cubicBezTo>
                  <a:cubicBezTo>
                    <a:pt x="79179" y="21075"/>
                    <a:pt x="81415" y="21324"/>
                    <a:pt x="83360" y="21324"/>
                  </a:cubicBezTo>
                  <a:cubicBezTo>
                    <a:pt x="87291" y="21324"/>
                    <a:pt x="90031" y="20308"/>
                    <a:pt x="91273" y="19735"/>
                  </a:cubicBezTo>
                  <a:cubicBezTo>
                    <a:pt x="92643" y="19020"/>
                    <a:pt x="93678" y="17925"/>
                    <a:pt x="93655" y="15806"/>
                  </a:cubicBezTo>
                  <a:cubicBezTo>
                    <a:pt x="93655" y="14806"/>
                    <a:pt x="93357" y="13877"/>
                    <a:pt x="92881" y="13186"/>
                  </a:cubicBezTo>
                  <a:cubicBezTo>
                    <a:pt x="92452" y="12555"/>
                    <a:pt x="92464" y="11710"/>
                    <a:pt x="92928" y="11079"/>
                  </a:cubicBezTo>
                  <a:cubicBezTo>
                    <a:pt x="93012" y="10960"/>
                    <a:pt x="93107" y="10829"/>
                    <a:pt x="93178" y="10686"/>
                  </a:cubicBezTo>
                  <a:cubicBezTo>
                    <a:pt x="93583" y="9936"/>
                    <a:pt x="93833" y="8817"/>
                    <a:pt x="93833" y="7555"/>
                  </a:cubicBezTo>
                  <a:cubicBezTo>
                    <a:pt x="93821" y="6138"/>
                    <a:pt x="93500" y="4912"/>
                    <a:pt x="92988" y="4197"/>
                  </a:cubicBezTo>
                  <a:cubicBezTo>
                    <a:pt x="92964" y="4150"/>
                    <a:pt x="92928" y="4090"/>
                    <a:pt x="92881" y="4042"/>
                  </a:cubicBezTo>
                  <a:cubicBezTo>
                    <a:pt x="92786" y="3911"/>
                    <a:pt x="92702" y="3757"/>
                    <a:pt x="92643" y="3602"/>
                  </a:cubicBezTo>
                  <a:cubicBezTo>
                    <a:pt x="92262" y="3507"/>
                    <a:pt x="91869" y="3423"/>
                    <a:pt x="91476" y="3364"/>
                  </a:cubicBezTo>
                  <a:cubicBezTo>
                    <a:pt x="89047" y="2959"/>
                    <a:pt x="86439" y="2923"/>
                    <a:pt x="83951" y="2804"/>
                  </a:cubicBezTo>
                  <a:cubicBezTo>
                    <a:pt x="83582" y="2792"/>
                    <a:pt x="83225" y="2780"/>
                    <a:pt x="82868" y="2745"/>
                  </a:cubicBezTo>
                  <a:lnTo>
                    <a:pt x="82808" y="2745"/>
                  </a:lnTo>
                  <a:cubicBezTo>
                    <a:pt x="77426" y="2363"/>
                    <a:pt x="72674" y="0"/>
                    <a:pt x="67316" y="0"/>
                  </a:cubicBezTo>
                  <a:close/>
                </a:path>
              </a:pathLst>
            </a:custGeom>
            <a:solidFill>
              <a:srgbClr val="6B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7505725" y="4423050"/>
              <a:ext cx="43775" cy="31525"/>
            </a:xfrm>
            <a:custGeom>
              <a:avLst/>
              <a:gdLst/>
              <a:ahLst/>
              <a:cxnLst/>
              <a:rect l="l" t="t" r="r" b="b"/>
              <a:pathLst>
                <a:path w="1751" h="1261" extrusionOk="0">
                  <a:moveTo>
                    <a:pt x="775" y="0"/>
                  </a:moveTo>
                  <a:lnTo>
                    <a:pt x="703" y="36"/>
                  </a:lnTo>
                  <a:cubicBezTo>
                    <a:pt x="263" y="155"/>
                    <a:pt x="1" y="643"/>
                    <a:pt x="120" y="1084"/>
                  </a:cubicBezTo>
                  <a:cubicBezTo>
                    <a:pt x="132" y="1131"/>
                    <a:pt x="144" y="1191"/>
                    <a:pt x="191" y="1215"/>
                  </a:cubicBezTo>
                  <a:cubicBezTo>
                    <a:pt x="226" y="1250"/>
                    <a:pt x="278" y="1260"/>
                    <a:pt x="330" y="1260"/>
                  </a:cubicBezTo>
                  <a:cubicBezTo>
                    <a:pt x="365" y="1260"/>
                    <a:pt x="400" y="1255"/>
                    <a:pt x="429" y="1250"/>
                  </a:cubicBezTo>
                  <a:cubicBezTo>
                    <a:pt x="679" y="1203"/>
                    <a:pt x="941" y="1167"/>
                    <a:pt x="1203" y="1131"/>
                  </a:cubicBezTo>
                  <a:cubicBezTo>
                    <a:pt x="1310" y="1108"/>
                    <a:pt x="1429" y="1096"/>
                    <a:pt x="1513" y="1036"/>
                  </a:cubicBezTo>
                  <a:cubicBezTo>
                    <a:pt x="1751" y="893"/>
                    <a:pt x="1739" y="500"/>
                    <a:pt x="1548" y="298"/>
                  </a:cubicBezTo>
                  <a:cubicBezTo>
                    <a:pt x="1358" y="84"/>
                    <a:pt x="1060" y="12"/>
                    <a:pt x="775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7817075" y="4442875"/>
              <a:ext cx="26825" cy="28700"/>
            </a:xfrm>
            <a:custGeom>
              <a:avLst/>
              <a:gdLst/>
              <a:ahLst/>
              <a:cxnLst/>
              <a:rect l="l" t="t" r="r" b="b"/>
              <a:pathLst>
                <a:path w="1073" h="1148" extrusionOk="0">
                  <a:moveTo>
                    <a:pt x="332" y="0"/>
                  </a:moveTo>
                  <a:cubicBezTo>
                    <a:pt x="320" y="0"/>
                    <a:pt x="309" y="2"/>
                    <a:pt x="298" y="5"/>
                  </a:cubicBezTo>
                  <a:cubicBezTo>
                    <a:pt x="239" y="17"/>
                    <a:pt x="215" y="65"/>
                    <a:pt x="203" y="124"/>
                  </a:cubicBezTo>
                  <a:cubicBezTo>
                    <a:pt x="155" y="279"/>
                    <a:pt x="96" y="434"/>
                    <a:pt x="48" y="588"/>
                  </a:cubicBezTo>
                  <a:cubicBezTo>
                    <a:pt x="36" y="648"/>
                    <a:pt x="1" y="719"/>
                    <a:pt x="24" y="791"/>
                  </a:cubicBezTo>
                  <a:cubicBezTo>
                    <a:pt x="60" y="993"/>
                    <a:pt x="358" y="1148"/>
                    <a:pt x="572" y="1148"/>
                  </a:cubicBezTo>
                  <a:cubicBezTo>
                    <a:pt x="798" y="1136"/>
                    <a:pt x="941" y="1017"/>
                    <a:pt x="1036" y="874"/>
                  </a:cubicBezTo>
                  <a:lnTo>
                    <a:pt x="1036" y="791"/>
                  </a:lnTo>
                  <a:cubicBezTo>
                    <a:pt x="1072" y="517"/>
                    <a:pt x="775" y="136"/>
                    <a:pt x="417" y="17"/>
                  </a:cubicBezTo>
                  <a:cubicBezTo>
                    <a:pt x="392" y="8"/>
                    <a:pt x="361" y="0"/>
                    <a:pt x="332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7366725" y="4456050"/>
              <a:ext cx="30675" cy="25100"/>
            </a:xfrm>
            <a:custGeom>
              <a:avLst/>
              <a:gdLst/>
              <a:ahLst/>
              <a:cxnLst/>
              <a:rect l="l" t="t" r="r" b="b"/>
              <a:pathLst>
                <a:path w="1227" h="1004" extrusionOk="0">
                  <a:moveTo>
                    <a:pt x="768" y="0"/>
                  </a:moveTo>
                  <a:cubicBezTo>
                    <a:pt x="526" y="0"/>
                    <a:pt x="245" y="139"/>
                    <a:pt x="72" y="347"/>
                  </a:cubicBezTo>
                  <a:cubicBezTo>
                    <a:pt x="36" y="371"/>
                    <a:pt x="12" y="419"/>
                    <a:pt x="12" y="442"/>
                  </a:cubicBezTo>
                  <a:cubicBezTo>
                    <a:pt x="0" y="502"/>
                    <a:pt x="36" y="550"/>
                    <a:pt x="84" y="585"/>
                  </a:cubicBezTo>
                  <a:cubicBezTo>
                    <a:pt x="203" y="681"/>
                    <a:pt x="334" y="788"/>
                    <a:pt x="453" y="895"/>
                  </a:cubicBezTo>
                  <a:cubicBezTo>
                    <a:pt x="512" y="942"/>
                    <a:pt x="560" y="978"/>
                    <a:pt x="631" y="1002"/>
                  </a:cubicBezTo>
                  <a:cubicBezTo>
                    <a:pt x="642" y="1003"/>
                    <a:pt x="652" y="1004"/>
                    <a:pt x="663" y="1004"/>
                  </a:cubicBezTo>
                  <a:cubicBezTo>
                    <a:pt x="851" y="1004"/>
                    <a:pt x="1099" y="812"/>
                    <a:pt x="1155" y="609"/>
                  </a:cubicBezTo>
                  <a:cubicBezTo>
                    <a:pt x="1227" y="407"/>
                    <a:pt x="1155" y="228"/>
                    <a:pt x="1060" y="73"/>
                  </a:cubicBezTo>
                  <a:lnTo>
                    <a:pt x="1012" y="61"/>
                  </a:lnTo>
                  <a:cubicBezTo>
                    <a:pt x="941" y="19"/>
                    <a:pt x="857" y="0"/>
                    <a:pt x="768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7638525" y="4501125"/>
              <a:ext cx="167850" cy="116525"/>
            </a:xfrm>
            <a:custGeom>
              <a:avLst/>
              <a:gdLst/>
              <a:ahLst/>
              <a:cxnLst/>
              <a:rect l="l" t="t" r="r" b="b"/>
              <a:pathLst>
                <a:path w="6714" h="4661" extrusionOk="0">
                  <a:moveTo>
                    <a:pt x="4321" y="1"/>
                  </a:moveTo>
                  <a:cubicBezTo>
                    <a:pt x="4257" y="1"/>
                    <a:pt x="4193" y="3"/>
                    <a:pt x="4130" y="9"/>
                  </a:cubicBezTo>
                  <a:cubicBezTo>
                    <a:pt x="2833" y="116"/>
                    <a:pt x="1249" y="925"/>
                    <a:pt x="678" y="2116"/>
                  </a:cubicBezTo>
                  <a:cubicBezTo>
                    <a:pt x="654" y="2152"/>
                    <a:pt x="642" y="2187"/>
                    <a:pt x="630" y="2235"/>
                  </a:cubicBezTo>
                  <a:cubicBezTo>
                    <a:pt x="618" y="2247"/>
                    <a:pt x="618" y="2259"/>
                    <a:pt x="594" y="2271"/>
                  </a:cubicBezTo>
                  <a:cubicBezTo>
                    <a:pt x="1" y="3702"/>
                    <a:pt x="1266" y="4661"/>
                    <a:pt x="2542" y="4661"/>
                  </a:cubicBezTo>
                  <a:cubicBezTo>
                    <a:pt x="2700" y="4661"/>
                    <a:pt x="2857" y="4646"/>
                    <a:pt x="3011" y="4616"/>
                  </a:cubicBezTo>
                  <a:cubicBezTo>
                    <a:pt x="4309" y="4342"/>
                    <a:pt x="6666" y="3676"/>
                    <a:pt x="6702" y="2009"/>
                  </a:cubicBezTo>
                  <a:cubicBezTo>
                    <a:pt x="6713" y="781"/>
                    <a:pt x="5446" y="1"/>
                    <a:pt x="4321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7944175" y="4656575"/>
              <a:ext cx="74750" cy="60175"/>
            </a:xfrm>
            <a:custGeom>
              <a:avLst/>
              <a:gdLst/>
              <a:ahLst/>
              <a:cxnLst/>
              <a:rect l="l" t="t" r="r" b="b"/>
              <a:pathLst>
                <a:path w="2990" h="2407" extrusionOk="0">
                  <a:moveTo>
                    <a:pt x="1643" y="0"/>
                  </a:moveTo>
                  <a:cubicBezTo>
                    <a:pt x="1393" y="0"/>
                    <a:pt x="1137" y="71"/>
                    <a:pt x="917" y="208"/>
                  </a:cubicBezTo>
                  <a:cubicBezTo>
                    <a:pt x="370" y="553"/>
                    <a:pt x="1" y="1256"/>
                    <a:pt x="334" y="1875"/>
                  </a:cubicBezTo>
                  <a:cubicBezTo>
                    <a:pt x="546" y="2261"/>
                    <a:pt x="906" y="2406"/>
                    <a:pt x="1284" y="2406"/>
                  </a:cubicBezTo>
                  <a:cubicBezTo>
                    <a:pt x="1502" y="2406"/>
                    <a:pt x="1725" y="2358"/>
                    <a:pt x="1929" y="2280"/>
                  </a:cubicBezTo>
                  <a:cubicBezTo>
                    <a:pt x="1977" y="2256"/>
                    <a:pt x="2037" y="2244"/>
                    <a:pt x="2084" y="2220"/>
                  </a:cubicBezTo>
                  <a:cubicBezTo>
                    <a:pt x="2120" y="2196"/>
                    <a:pt x="2168" y="2173"/>
                    <a:pt x="2203" y="2137"/>
                  </a:cubicBezTo>
                  <a:cubicBezTo>
                    <a:pt x="2703" y="1768"/>
                    <a:pt x="2989" y="1137"/>
                    <a:pt x="2644" y="553"/>
                  </a:cubicBezTo>
                  <a:cubicBezTo>
                    <a:pt x="2431" y="180"/>
                    <a:pt x="2043" y="0"/>
                    <a:pt x="1643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7979000" y="467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7979000" y="4679475"/>
              <a:ext cx="175" cy="475"/>
            </a:xfrm>
            <a:custGeom>
              <a:avLst/>
              <a:gdLst/>
              <a:ahLst/>
              <a:cxnLst/>
              <a:rect l="l" t="t" r="r" b="b"/>
              <a:pathLst>
                <a:path w="7" h="19" extrusionOk="0">
                  <a:moveTo>
                    <a:pt x="5" y="1"/>
                  </a:moveTo>
                  <a:lnTo>
                    <a:pt x="5" y="1"/>
                  </a:lnTo>
                  <a:cubicBezTo>
                    <a:pt x="4" y="1"/>
                    <a:pt x="1" y="6"/>
                    <a:pt x="1" y="18"/>
                  </a:cubicBezTo>
                  <a:cubicBezTo>
                    <a:pt x="7" y="6"/>
                    <a:pt x="7" y="1"/>
                    <a:pt x="5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7978700" y="4679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" y="0"/>
                    <a:pt x="1" y="0"/>
                  </a:cubicBezTo>
                  <a:cubicBezTo>
                    <a:pt x="13" y="0"/>
                    <a:pt x="13" y="0"/>
                    <a:pt x="1" y="0"/>
                  </a:cubicBezTo>
                  <a:cubicBezTo>
                    <a:pt x="13" y="0"/>
                    <a:pt x="13" y="0"/>
                    <a:pt x="1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6841650" y="4587975"/>
              <a:ext cx="163275" cy="96575"/>
            </a:xfrm>
            <a:custGeom>
              <a:avLst/>
              <a:gdLst/>
              <a:ahLst/>
              <a:cxnLst/>
              <a:rect l="l" t="t" r="r" b="b"/>
              <a:pathLst>
                <a:path w="6531" h="3863" extrusionOk="0">
                  <a:moveTo>
                    <a:pt x="4914" y="0"/>
                  </a:moveTo>
                  <a:cubicBezTo>
                    <a:pt x="4400" y="0"/>
                    <a:pt x="3863" y="99"/>
                    <a:pt x="3501" y="190"/>
                  </a:cubicBezTo>
                  <a:cubicBezTo>
                    <a:pt x="2644" y="392"/>
                    <a:pt x="1" y="738"/>
                    <a:pt x="370" y="2095"/>
                  </a:cubicBezTo>
                  <a:cubicBezTo>
                    <a:pt x="695" y="3265"/>
                    <a:pt x="2340" y="3863"/>
                    <a:pt x="3504" y="3863"/>
                  </a:cubicBezTo>
                  <a:cubicBezTo>
                    <a:pt x="3619" y="3863"/>
                    <a:pt x="3730" y="3857"/>
                    <a:pt x="3835" y="3845"/>
                  </a:cubicBezTo>
                  <a:cubicBezTo>
                    <a:pt x="5168" y="3702"/>
                    <a:pt x="6192" y="2547"/>
                    <a:pt x="6383" y="1261"/>
                  </a:cubicBezTo>
                  <a:cubicBezTo>
                    <a:pt x="6530" y="264"/>
                    <a:pt x="5753" y="0"/>
                    <a:pt x="4914" y="0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6477325" y="4517725"/>
              <a:ext cx="139625" cy="69275"/>
            </a:xfrm>
            <a:custGeom>
              <a:avLst/>
              <a:gdLst/>
              <a:ahLst/>
              <a:cxnLst/>
              <a:rect l="l" t="t" r="r" b="b"/>
              <a:pathLst>
                <a:path w="5585" h="2771" extrusionOk="0">
                  <a:moveTo>
                    <a:pt x="2657" y="0"/>
                  </a:moveTo>
                  <a:cubicBezTo>
                    <a:pt x="1979" y="0"/>
                    <a:pt x="1331" y="213"/>
                    <a:pt x="763" y="595"/>
                  </a:cubicBezTo>
                  <a:cubicBezTo>
                    <a:pt x="667" y="631"/>
                    <a:pt x="584" y="690"/>
                    <a:pt x="489" y="797"/>
                  </a:cubicBezTo>
                  <a:cubicBezTo>
                    <a:pt x="382" y="881"/>
                    <a:pt x="310" y="976"/>
                    <a:pt x="286" y="1071"/>
                  </a:cubicBezTo>
                  <a:cubicBezTo>
                    <a:pt x="84" y="1404"/>
                    <a:pt x="1" y="1774"/>
                    <a:pt x="227" y="2131"/>
                  </a:cubicBezTo>
                  <a:cubicBezTo>
                    <a:pt x="501" y="2607"/>
                    <a:pt x="1155" y="2655"/>
                    <a:pt x="1656" y="2714"/>
                  </a:cubicBezTo>
                  <a:cubicBezTo>
                    <a:pt x="1976" y="2753"/>
                    <a:pt x="2300" y="2771"/>
                    <a:pt x="2624" y="2771"/>
                  </a:cubicBezTo>
                  <a:cubicBezTo>
                    <a:pt x="2999" y="2771"/>
                    <a:pt x="3375" y="2747"/>
                    <a:pt x="3751" y="2702"/>
                  </a:cubicBezTo>
                  <a:cubicBezTo>
                    <a:pt x="4287" y="2619"/>
                    <a:pt x="4965" y="2595"/>
                    <a:pt x="5204" y="2012"/>
                  </a:cubicBezTo>
                  <a:cubicBezTo>
                    <a:pt x="5585" y="1059"/>
                    <a:pt x="4180" y="285"/>
                    <a:pt x="3489" y="107"/>
                  </a:cubicBezTo>
                  <a:cubicBezTo>
                    <a:pt x="3209" y="35"/>
                    <a:pt x="2930" y="0"/>
                    <a:pt x="2657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7197350" y="4568100"/>
              <a:ext cx="45875" cy="40400"/>
            </a:xfrm>
            <a:custGeom>
              <a:avLst/>
              <a:gdLst/>
              <a:ahLst/>
              <a:cxnLst/>
              <a:rect l="l" t="t" r="r" b="b"/>
              <a:pathLst>
                <a:path w="1835" h="1616" extrusionOk="0">
                  <a:moveTo>
                    <a:pt x="950" y="1"/>
                  </a:moveTo>
                  <a:cubicBezTo>
                    <a:pt x="769" y="1"/>
                    <a:pt x="592" y="67"/>
                    <a:pt x="465" y="211"/>
                  </a:cubicBezTo>
                  <a:cubicBezTo>
                    <a:pt x="406" y="270"/>
                    <a:pt x="358" y="330"/>
                    <a:pt x="298" y="390"/>
                  </a:cubicBezTo>
                  <a:cubicBezTo>
                    <a:pt x="84" y="604"/>
                    <a:pt x="1" y="997"/>
                    <a:pt x="179" y="1259"/>
                  </a:cubicBezTo>
                  <a:cubicBezTo>
                    <a:pt x="339" y="1508"/>
                    <a:pt x="574" y="1616"/>
                    <a:pt x="843" y="1616"/>
                  </a:cubicBezTo>
                  <a:cubicBezTo>
                    <a:pt x="894" y="1616"/>
                    <a:pt x="947" y="1612"/>
                    <a:pt x="1001" y="1604"/>
                  </a:cubicBezTo>
                  <a:cubicBezTo>
                    <a:pt x="1203" y="1580"/>
                    <a:pt x="1394" y="1437"/>
                    <a:pt x="1549" y="1294"/>
                  </a:cubicBezTo>
                  <a:cubicBezTo>
                    <a:pt x="1799" y="1021"/>
                    <a:pt x="1834" y="532"/>
                    <a:pt x="1549" y="270"/>
                  </a:cubicBezTo>
                  <a:cubicBezTo>
                    <a:pt x="1549" y="270"/>
                    <a:pt x="1537" y="247"/>
                    <a:pt x="1513" y="247"/>
                  </a:cubicBezTo>
                  <a:cubicBezTo>
                    <a:pt x="1501" y="235"/>
                    <a:pt x="1501" y="223"/>
                    <a:pt x="1489" y="211"/>
                  </a:cubicBezTo>
                  <a:cubicBezTo>
                    <a:pt x="1342" y="76"/>
                    <a:pt x="1144" y="1"/>
                    <a:pt x="950" y="1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8035550" y="4531600"/>
              <a:ext cx="46175" cy="40500"/>
            </a:xfrm>
            <a:custGeom>
              <a:avLst/>
              <a:gdLst/>
              <a:ahLst/>
              <a:cxnLst/>
              <a:rect l="l" t="t" r="r" b="b"/>
              <a:pathLst>
                <a:path w="1847" h="1620" extrusionOk="0">
                  <a:moveTo>
                    <a:pt x="944" y="1"/>
                  </a:moveTo>
                  <a:cubicBezTo>
                    <a:pt x="765" y="1"/>
                    <a:pt x="590" y="64"/>
                    <a:pt x="465" y="206"/>
                  </a:cubicBezTo>
                  <a:cubicBezTo>
                    <a:pt x="406" y="266"/>
                    <a:pt x="358" y="326"/>
                    <a:pt x="298" y="385"/>
                  </a:cubicBezTo>
                  <a:cubicBezTo>
                    <a:pt x="96" y="611"/>
                    <a:pt x="1" y="992"/>
                    <a:pt x="179" y="1266"/>
                  </a:cubicBezTo>
                  <a:cubicBezTo>
                    <a:pt x="343" y="1522"/>
                    <a:pt x="585" y="1619"/>
                    <a:pt x="861" y="1619"/>
                  </a:cubicBezTo>
                  <a:cubicBezTo>
                    <a:pt x="907" y="1619"/>
                    <a:pt x="954" y="1616"/>
                    <a:pt x="1001" y="1611"/>
                  </a:cubicBezTo>
                  <a:cubicBezTo>
                    <a:pt x="1203" y="1576"/>
                    <a:pt x="1406" y="1445"/>
                    <a:pt x="1549" y="1290"/>
                  </a:cubicBezTo>
                  <a:cubicBezTo>
                    <a:pt x="1822" y="1028"/>
                    <a:pt x="1846" y="552"/>
                    <a:pt x="1549" y="266"/>
                  </a:cubicBezTo>
                  <a:cubicBezTo>
                    <a:pt x="1549" y="266"/>
                    <a:pt x="1537" y="254"/>
                    <a:pt x="1525" y="254"/>
                  </a:cubicBezTo>
                  <a:cubicBezTo>
                    <a:pt x="1501" y="242"/>
                    <a:pt x="1501" y="218"/>
                    <a:pt x="1489" y="206"/>
                  </a:cubicBezTo>
                  <a:cubicBezTo>
                    <a:pt x="1340" y="76"/>
                    <a:pt x="1139" y="1"/>
                    <a:pt x="944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7404225" y="4528150"/>
              <a:ext cx="72350" cy="79525"/>
            </a:xfrm>
            <a:custGeom>
              <a:avLst/>
              <a:gdLst/>
              <a:ahLst/>
              <a:cxnLst/>
              <a:rect l="l" t="t" r="r" b="b"/>
              <a:pathLst>
                <a:path w="2894" h="3181" extrusionOk="0">
                  <a:moveTo>
                    <a:pt x="1297" y="1"/>
                  </a:moveTo>
                  <a:cubicBezTo>
                    <a:pt x="906" y="1"/>
                    <a:pt x="523" y="192"/>
                    <a:pt x="298" y="583"/>
                  </a:cubicBezTo>
                  <a:cubicBezTo>
                    <a:pt x="1" y="1095"/>
                    <a:pt x="13" y="1809"/>
                    <a:pt x="251" y="2345"/>
                  </a:cubicBezTo>
                  <a:cubicBezTo>
                    <a:pt x="263" y="2404"/>
                    <a:pt x="298" y="2440"/>
                    <a:pt x="322" y="2499"/>
                  </a:cubicBezTo>
                  <a:cubicBezTo>
                    <a:pt x="370" y="2595"/>
                    <a:pt x="429" y="2666"/>
                    <a:pt x="501" y="2714"/>
                  </a:cubicBezTo>
                  <a:cubicBezTo>
                    <a:pt x="759" y="2995"/>
                    <a:pt x="1092" y="3180"/>
                    <a:pt x="1489" y="3180"/>
                  </a:cubicBezTo>
                  <a:cubicBezTo>
                    <a:pt x="1512" y="3180"/>
                    <a:pt x="1536" y="3179"/>
                    <a:pt x="1560" y="3178"/>
                  </a:cubicBezTo>
                  <a:cubicBezTo>
                    <a:pt x="1977" y="3154"/>
                    <a:pt x="2346" y="2904"/>
                    <a:pt x="2560" y="2547"/>
                  </a:cubicBezTo>
                  <a:cubicBezTo>
                    <a:pt x="2894" y="1892"/>
                    <a:pt x="2727" y="952"/>
                    <a:pt x="2227" y="416"/>
                  </a:cubicBezTo>
                  <a:cubicBezTo>
                    <a:pt x="1974" y="141"/>
                    <a:pt x="1633" y="1"/>
                    <a:pt x="1297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7153000" y="4760525"/>
              <a:ext cx="76225" cy="63350"/>
            </a:xfrm>
            <a:custGeom>
              <a:avLst/>
              <a:gdLst/>
              <a:ahLst/>
              <a:cxnLst/>
              <a:rect l="l" t="t" r="r" b="b"/>
              <a:pathLst>
                <a:path w="3049" h="2534" extrusionOk="0">
                  <a:moveTo>
                    <a:pt x="2369" y="1"/>
                  </a:moveTo>
                  <a:cubicBezTo>
                    <a:pt x="1657" y="1"/>
                    <a:pt x="558" y="1286"/>
                    <a:pt x="310" y="1634"/>
                  </a:cubicBezTo>
                  <a:cubicBezTo>
                    <a:pt x="120" y="1896"/>
                    <a:pt x="1" y="2348"/>
                    <a:pt x="298" y="2491"/>
                  </a:cubicBezTo>
                  <a:cubicBezTo>
                    <a:pt x="346" y="2522"/>
                    <a:pt x="398" y="2533"/>
                    <a:pt x="453" y="2533"/>
                  </a:cubicBezTo>
                  <a:cubicBezTo>
                    <a:pt x="549" y="2533"/>
                    <a:pt x="652" y="2498"/>
                    <a:pt x="751" y="2468"/>
                  </a:cubicBezTo>
                  <a:cubicBezTo>
                    <a:pt x="1287" y="2277"/>
                    <a:pt x="1799" y="1991"/>
                    <a:pt x="2263" y="1646"/>
                  </a:cubicBezTo>
                  <a:cubicBezTo>
                    <a:pt x="2668" y="1348"/>
                    <a:pt x="3049" y="872"/>
                    <a:pt x="2870" y="408"/>
                  </a:cubicBezTo>
                  <a:cubicBezTo>
                    <a:pt x="2760" y="117"/>
                    <a:pt x="2582" y="1"/>
                    <a:pt x="2369" y="1"/>
                  </a:cubicBezTo>
                  <a:close/>
                </a:path>
              </a:pathLst>
            </a:custGeom>
            <a:solidFill>
              <a:srgbClr val="563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6692825" y="4471475"/>
              <a:ext cx="58475" cy="24525"/>
            </a:xfrm>
            <a:custGeom>
              <a:avLst/>
              <a:gdLst/>
              <a:ahLst/>
              <a:cxnLst/>
              <a:rect l="l" t="t" r="r" b="b"/>
              <a:pathLst>
                <a:path w="2339" h="981" extrusionOk="0">
                  <a:moveTo>
                    <a:pt x="1719" y="0"/>
                  </a:moveTo>
                  <a:cubicBezTo>
                    <a:pt x="1241" y="0"/>
                    <a:pt x="602" y="208"/>
                    <a:pt x="417" y="290"/>
                  </a:cubicBezTo>
                  <a:cubicBezTo>
                    <a:pt x="227" y="385"/>
                    <a:pt x="1" y="576"/>
                    <a:pt x="120" y="766"/>
                  </a:cubicBezTo>
                  <a:cubicBezTo>
                    <a:pt x="179" y="861"/>
                    <a:pt x="286" y="885"/>
                    <a:pt x="370" y="897"/>
                  </a:cubicBezTo>
                  <a:cubicBezTo>
                    <a:pt x="612" y="952"/>
                    <a:pt x="860" y="981"/>
                    <a:pt x="1109" y="981"/>
                  </a:cubicBezTo>
                  <a:cubicBezTo>
                    <a:pt x="1239" y="981"/>
                    <a:pt x="1370" y="973"/>
                    <a:pt x="1501" y="957"/>
                  </a:cubicBezTo>
                  <a:cubicBezTo>
                    <a:pt x="1822" y="933"/>
                    <a:pt x="2203" y="814"/>
                    <a:pt x="2263" y="480"/>
                  </a:cubicBezTo>
                  <a:cubicBezTo>
                    <a:pt x="2339" y="115"/>
                    <a:pt x="2073" y="0"/>
                    <a:pt x="1719" y="0"/>
                  </a:cubicBezTo>
                  <a:close/>
                </a:path>
              </a:pathLst>
            </a:custGeom>
            <a:solidFill>
              <a:srgbClr val="825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5906725" y="4418275"/>
              <a:ext cx="216125" cy="329825"/>
            </a:xfrm>
            <a:custGeom>
              <a:avLst/>
              <a:gdLst/>
              <a:ahLst/>
              <a:cxnLst/>
              <a:rect l="l" t="t" r="r" b="b"/>
              <a:pathLst>
                <a:path w="8645" h="13193" extrusionOk="0">
                  <a:moveTo>
                    <a:pt x="8585" y="1"/>
                  </a:moveTo>
                  <a:lnTo>
                    <a:pt x="1620" y="513"/>
                  </a:lnTo>
                  <a:cubicBezTo>
                    <a:pt x="691" y="584"/>
                    <a:pt x="0" y="1346"/>
                    <a:pt x="0" y="2263"/>
                  </a:cubicBezTo>
                  <a:lnTo>
                    <a:pt x="12" y="5573"/>
                  </a:lnTo>
                  <a:lnTo>
                    <a:pt x="12" y="6644"/>
                  </a:lnTo>
                  <a:lnTo>
                    <a:pt x="36" y="11038"/>
                  </a:lnTo>
                  <a:cubicBezTo>
                    <a:pt x="36" y="11943"/>
                    <a:pt x="750" y="12705"/>
                    <a:pt x="1679" y="12764"/>
                  </a:cubicBezTo>
                  <a:lnTo>
                    <a:pt x="8644" y="13193"/>
                  </a:lnTo>
                  <a:lnTo>
                    <a:pt x="8644" y="11752"/>
                  </a:lnTo>
                  <a:lnTo>
                    <a:pt x="8644" y="10990"/>
                  </a:lnTo>
                  <a:lnTo>
                    <a:pt x="8609" y="6585"/>
                  </a:lnTo>
                  <a:lnTo>
                    <a:pt x="8597" y="4942"/>
                  </a:lnTo>
                  <a:lnTo>
                    <a:pt x="8585" y="1430"/>
                  </a:lnTo>
                  <a:lnTo>
                    <a:pt x="8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6121625" y="4231150"/>
              <a:ext cx="2131850" cy="684100"/>
            </a:xfrm>
            <a:custGeom>
              <a:avLst/>
              <a:gdLst/>
              <a:ahLst/>
              <a:cxnLst/>
              <a:rect l="l" t="t" r="r" b="b"/>
              <a:pathLst>
                <a:path w="85274" h="27364" extrusionOk="0">
                  <a:moveTo>
                    <a:pt x="74906" y="1"/>
                  </a:moveTo>
                  <a:cubicBezTo>
                    <a:pt x="74710" y="1"/>
                    <a:pt x="74510" y="3"/>
                    <a:pt x="74308" y="9"/>
                  </a:cubicBezTo>
                  <a:lnTo>
                    <a:pt x="74308" y="10498"/>
                  </a:lnTo>
                  <a:lnTo>
                    <a:pt x="14562" y="10498"/>
                  </a:lnTo>
                  <a:lnTo>
                    <a:pt x="14562" y="3985"/>
                  </a:lnTo>
                  <a:cubicBezTo>
                    <a:pt x="12324" y="5200"/>
                    <a:pt x="10883" y="6307"/>
                    <a:pt x="10883" y="6307"/>
                  </a:cubicBezTo>
                  <a:cubicBezTo>
                    <a:pt x="8561" y="8224"/>
                    <a:pt x="3751" y="8748"/>
                    <a:pt x="1382" y="8891"/>
                  </a:cubicBezTo>
                  <a:cubicBezTo>
                    <a:pt x="1060" y="8903"/>
                    <a:pt x="786" y="8903"/>
                    <a:pt x="572" y="8926"/>
                  </a:cubicBezTo>
                  <a:cubicBezTo>
                    <a:pt x="215" y="8938"/>
                    <a:pt x="1" y="8938"/>
                    <a:pt x="1" y="8938"/>
                  </a:cubicBezTo>
                  <a:lnTo>
                    <a:pt x="13" y="12451"/>
                  </a:lnTo>
                  <a:lnTo>
                    <a:pt x="13" y="14082"/>
                  </a:lnTo>
                  <a:lnTo>
                    <a:pt x="48" y="18487"/>
                  </a:lnTo>
                  <a:lnTo>
                    <a:pt x="48" y="19249"/>
                  </a:lnTo>
                  <a:cubicBezTo>
                    <a:pt x="48" y="19249"/>
                    <a:pt x="138" y="19244"/>
                    <a:pt x="304" y="19244"/>
                  </a:cubicBezTo>
                  <a:cubicBezTo>
                    <a:pt x="387" y="19244"/>
                    <a:pt x="489" y="19245"/>
                    <a:pt x="608" y="19249"/>
                  </a:cubicBezTo>
                  <a:cubicBezTo>
                    <a:pt x="834" y="19261"/>
                    <a:pt x="1108" y="19261"/>
                    <a:pt x="1429" y="19285"/>
                  </a:cubicBezTo>
                  <a:cubicBezTo>
                    <a:pt x="3799" y="19416"/>
                    <a:pt x="8609" y="19880"/>
                    <a:pt x="10942" y="21761"/>
                  </a:cubicBezTo>
                  <a:cubicBezTo>
                    <a:pt x="10942" y="21761"/>
                    <a:pt x="18098" y="27143"/>
                    <a:pt x="25231" y="27143"/>
                  </a:cubicBezTo>
                  <a:cubicBezTo>
                    <a:pt x="25254" y="27143"/>
                    <a:pt x="25278" y="27143"/>
                    <a:pt x="25301" y="27143"/>
                  </a:cubicBezTo>
                  <a:lnTo>
                    <a:pt x="42542" y="27048"/>
                  </a:lnTo>
                  <a:cubicBezTo>
                    <a:pt x="44209" y="27036"/>
                    <a:pt x="45840" y="26845"/>
                    <a:pt x="47459" y="26464"/>
                  </a:cubicBezTo>
                  <a:cubicBezTo>
                    <a:pt x="50923" y="25658"/>
                    <a:pt x="54422" y="25394"/>
                    <a:pt x="57514" y="25394"/>
                  </a:cubicBezTo>
                  <a:cubicBezTo>
                    <a:pt x="62043" y="25394"/>
                    <a:pt x="65699" y="25960"/>
                    <a:pt x="67092" y="26214"/>
                  </a:cubicBezTo>
                  <a:cubicBezTo>
                    <a:pt x="67140" y="26214"/>
                    <a:pt x="67164" y="26226"/>
                    <a:pt x="67199" y="26226"/>
                  </a:cubicBezTo>
                  <a:cubicBezTo>
                    <a:pt x="67509" y="26274"/>
                    <a:pt x="67807" y="26369"/>
                    <a:pt x="68116" y="26441"/>
                  </a:cubicBezTo>
                  <a:cubicBezTo>
                    <a:pt x="70607" y="27114"/>
                    <a:pt x="72843" y="27363"/>
                    <a:pt x="74788" y="27363"/>
                  </a:cubicBezTo>
                  <a:cubicBezTo>
                    <a:pt x="78719" y="27363"/>
                    <a:pt x="81459" y="26347"/>
                    <a:pt x="82701" y="25774"/>
                  </a:cubicBezTo>
                  <a:cubicBezTo>
                    <a:pt x="84071" y="25059"/>
                    <a:pt x="85106" y="23964"/>
                    <a:pt x="85083" y="21845"/>
                  </a:cubicBezTo>
                  <a:cubicBezTo>
                    <a:pt x="85083" y="20845"/>
                    <a:pt x="84785" y="19916"/>
                    <a:pt x="84309" y="19225"/>
                  </a:cubicBezTo>
                  <a:cubicBezTo>
                    <a:pt x="83880" y="18594"/>
                    <a:pt x="83892" y="17749"/>
                    <a:pt x="84368" y="17142"/>
                  </a:cubicBezTo>
                  <a:cubicBezTo>
                    <a:pt x="84464" y="17023"/>
                    <a:pt x="84547" y="16880"/>
                    <a:pt x="84618" y="16737"/>
                  </a:cubicBezTo>
                  <a:cubicBezTo>
                    <a:pt x="85023" y="15987"/>
                    <a:pt x="85273" y="14880"/>
                    <a:pt x="85273" y="13606"/>
                  </a:cubicBezTo>
                  <a:cubicBezTo>
                    <a:pt x="85261" y="12201"/>
                    <a:pt x="84940" y="10962"/>
                    <a:pt x="84428" y="10248"/>
                  </a:cubicBezTo>
                  <a:cubicBezTo>
                    <a:pt x="84404" y="10200"/>
                    <a:pt x="84368" y="10141"/>
                    <a:pt x="84333" y="10093"/>
                  </a:cubicBezTo>
                  <a:cubicBezTo>
                    <a:pt x="84225" y="9962"/>
                    <a:pt x="84154" y="9819"/>
                    <a:pt x="84094" y="9653"/>
                  </a:cubicBezTo>
                  <a:cubicBezTo>
                    <a:pt x="83892" y="9129"/>
                    <a:pt x="83952" y="8522"/>
                    <a:pt x="84285" y="8033"/>
                  </a:cubicBezTo>
                  <a:cubicBezTo>
                    <a:pt x="84761" y="7331"/>
                    <a:pt x="85023" y="6402"/>
                    <a:pt x="85023" y="5414"/>
                  </a:cubicBezTo>
                  <a:cubicBezTo>
                    <a:pt x="85011" y="3283"/>
                    <a:pt x="83987" y="2211"/>
                    <a:pt x="82606" y="1509"/>
                  </a:cubicBezTo>
                  <a:cubicBezTo>
                    <a:pt x="81372" y="954"/>
                    <a:pt x="78717" y="1"/>
                    <a:pt x="74906" y="1"/>
                  </a:cubicBez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6148425" y="4377800"/>
              <a:ext cx="309275" cy="281300"/>
            </a:xfrm>
            <a:custGeom>
              <a:avLst/>
              <a:gdLst/>
              <a:ahLst/>
              <a:cxnLst/>
              <a:rect l="l" t="t" r="r" b="b"/>
              <a:pathLst>
                <a:path w="12371" h="11252" extrusionOk="0">
                  <a:moveTo>
                    <a:pt x="12371" y="1"/>
                  </a:moveTo>
                  <a:cubicBezTo>
                    <a:pt x="11263" y="691"/>
                    <a:pt x="10561" y="1215"/>
                    <a:pt x="10466" y="1286"/>
                  </a:cubicBezTo>
                  <a:cubicBezTo>
                    <a:pt x="7954" y="3358"/>
                    <a:pt x="3072" y="3930"/>
                    <a:pt x="345" y="4096"/>
                  </a:cubicBezTo>
                  <a:cubicBezTo>
                    <a:pt x="226" y="4096"/>
                    <a:pt x="107" y="4108"/>
                    <a:pt x="0" y="4108"/>
                  </a:cubicBezTo>
                  <a:lnTo>
                    <a:pt x="12" y="6573"/>
                  </a:lnTo>
                  <a:lnTo>
                    <a:pt x="36" y="11252"/>
                  </a:lnTo>
                  <a:cubicBezTo>
                    <a:pt x="36" y="11252"/>
                    <a:pt x="9406" y="11252"/>
                    <a:pt x="12371" y="4727"/>
                  </a:cubicBezTo>
                  <a:lnTo>
                    <a:pt x="12371" y="1"/>
                  </a:lnTo>
                  <a:close/>
                </a:path>
              </a:pathLst>
            </a:cu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8005800" y="4258150"/>
              <a:ext cx="219675" cy="330275"/>
            </a:xfrm>
            <a:custGeom>
              <a:avLst/>
              <a:gdLst/>
              <a:ahLst/>
              <a:cxnLst/>
              <a:rect l="l" t="t" r="r" b="b"/>
              <a:pathLst>
                <a:path w="8787" h="13211" extrusionOk="0">
                  <a:moveTo>
                    <a:pt x="0" y="0"/>
                  </a:moveTo>
                  <a:lnTo>
                    <a:pt x="0" y="4965"/>
                  </a:lnTo>
                  <a:lnTo>
                    <a:pt x="0" y="9430"/>
                  </a:lnTo>
                  <a:cubicBezTo>
                    <a:pt x="2875" y="12754"/>
                    <a:pt x="6188" y="13210"/>
                    <a:pt x="7792" y="13210"/>
                  </a:cubicBezTo>
                  <a:cubicBezTo>
                    <a:pt x="8400" y="13210"/>
                    <a:pt x="8763" y="13145"/>
                    <a:pt x="8763" y="13145"/>
                  </a:cubicBezTo>
                  <a:cubicBezTo>
                    <a:pt x="8787" y="12930"/>
                    <a:pt x="8787" y="12740"/>
                    <a:pt x="8787" y="12526"/>
                  </a:cubicBezTo>
                  <a:cubicBezTo>
                    <a:pt x="8787" y="11192"/>
                    <a:pt x="8430" y="10228"/>
                    <a:pt x="8108" y="9763"/>
                  </a:cubicBezTo>
                  <a:cubicBezTo>
                    <a:pt x="8096" y="9728"/>
                    <a:pt x="8061" y="9716"/>
                    <a:pt x="8049" y="9680"/>
                  </a:cubicBezTo>
                  <a:lnTo>
                    <a:pt x="8037" y="9656"/>
                  </a:lnTo>
                  <a:cubicBezTo>
                    <a:pt x="7858" y="9430"/>
                    <a:pt x="7739" y="9180"/>
                    <a:pt x="7656" y="8942"/>
                  </a:cubicBezTo>
                  <a:cubicBezTo>
                    <a:pt x="7334" y="8073"/>
                    <a:pt x="7442" y="7096"/>
                    <a:pt x="7965" y="6322"/>
                  </a:cubicBezTo>
                  <a:cubicBezTo>
                    <a:pt x="8335" y="5775"/>
                    <a:pt x="8525" y="5060"/>
                    <a:pt x="8525" y="4310"/>
                  </a:cubicBezTo>
                  <a:cubicBezTo>
                    <a:pt x="8525" y="2893"/>
                    <a:pt x="8013" y="2048"/>
                    <a:pt x="6727" y="1393"/>
                  </a:cubicBezTo>
                  <a:cubicBezTo>
                    <a:pt x="5596" y="893"/>
                    <a:pt x="3286" y="72"/>
                    <a:pt x="0" y="0"/>
                  </a:cubicBezTo>
                  <a:close/>
                </a:path>
              </a:pathLst>
            </a:custGeom>
            <a:solidFill>
              <a:srgbClr val="F3FFE2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7177700" y="3527700"/>
              <a:ext cx="683750" cy="760350"/>
            </a:xfrm>
            <a:custGeom>
              <a:avLst/>
              <a:gdLst/>
              <a:ahLst/>
              <a:cxnLst/>
              <a:rect l="l" t="t" r="r" b="b"/>
              <a:pathLst>
                <a:path w="27350" h="30414" extrusionOk="0">
                  <a:moveTo>
                    <a:pt x="27207" y="0"/>
                  </a:moveTo>
                  <a:cubicBezTo>
                    <a:pt x="25730" y="227"/>
                    <a:pt x="24242" y="453"/>
                    <a:pt x="22766" y="667"/>
                  </a:cubicBezTo>
                  <a:cubicBezTo>
                    <a:pt x="21885" y="810"/>
                    <a:pt x="21111" y="1310"/>
                    <a:pt x="20623" y="2060"/>
                  </a:cubicBezTo>
                  <a:cubicBezTo>
                    <a:pt x="20194" y="2715"/>
                    <a:pt x="19694" y="3453"/>
                    <a:pt x="19384" y="3822"/>
                  </a:cubicBezTo>
                  <a:cubicBezTo>
                    <a:pt x="19197" y="4052"/>
                    <a:pt x="18927" y="4290"/>
                    <a:pt x="18647" y="4290"/>
                  </a:cubicBezTo>
                  <a:cubicBezTo>
                    <a:pt x="18607" y="4290"/>
                    <a:pt x="18567" y="4285"/>
                    <a:pt x="18527" y="4275"/>
                  </a:cubicBezTo>
                  <a:cubicBezTo>
                    <a:pt x="18289" y="4215"/>
                    <a:pt x="18134" y="3965"/>
                    <a:pt x="18110" y="3703"/>
                  </a:cubicBezTo>
                  <a:cubicBezTo>
                    <a:pt x="18075" y="3465"/>
                    <a:pt x="18146" y="3215"/>
                    <a:pt x="18229" y="2977"/>
                  </a:cubicBezTo>
                  <a:lnTo>
                    <a:pt x="18718" y="1286"/>
                  </a:lnTo>
                  <a:lnTo>
                    <a:pt x="18718" y="1286"/>
                  </a:lnTo>
                  <a:cubicBezTo>
                    <a:pt x="17551" y="1465"/>
                    <a:pt x="16396" y="1655"/>
                    <a:pt x="15217" y="1822"/>
                  </a:cubicBezTo>
                  <a:cubicBezTo>
                    <a:pt x="12705" y="2143"/>
                    <a:pt x="11240" y="4656"/>
                    <a:pt x="10931" y="6084"/>
                  </a:cubicBezTo>
                  <a:cubicBezTo>
                    <a:pt x="10919" y="6180"/>
                    <a:pt x="10907" y="6251"/>
                    <a:pt x="10883" y="6323"/>
                  </a:cubicBezTo>
                  <a:cubicBezTo>
                    <a:pt x="10836" y="6561"/>
                    <a:pt x="10764" y="6787"/>
                    <a:pt x="10633" y="7001"/>
                  </a:cubicBezTo>
                  <a:cubicBezTo>
                    <a:pt x="10487" y="7216"/>
                    <a:pt x="10245" y="7399"/>
                    <a:pt x="9985" y="7399"/>
                  </a:cubicBezTo>
                  <a:cubicBezTo>
                    <a:pt x="9928" y="7399"/>
                    <a:pt x="9870" y="7390"/>
                    <a:pt x="9812" y="7370"/>
                  </a:cubicBezTo>
                  <a:cubicBezTo>
                    <a:pt x="9800" y="6382"/>
                    <a:pt x="10502" y="5525"/>
                    <a:pt x="10562" y="4537"/>
                  </a:cubicBezTo>
                  <a:cubicBezTo>
                    <a:pt x="10586" y="4001"/>
                    <a:pt x="10431" y="3489"/>
                    <a:pt x="10288" y="2953"/>
                  </a:cubicBezTo>
                  <a:cubicBezTo>
                    <a:pt x="10240" y="2977"/>
                    <a:pt x="10169" y="2989"/>
                    <a:pt x="10109" y="3025"/>
                  </a:cubicBezTo>
                  <a:cubicBezTo>
                    <a:pt x="9871" y="3108"/>
                    <a:pt x="9645" y="3215"/>
                    <a:pt x="9419" y="3334"/>
                  </a:cubicBezTo>
                  <a:cubicBezTo>
                    <a:pt x="7788" y="4156"/>
                    <a:pt x="6407" y="5406"/>
                    <a:pt x="5240" y="6799"/>
                  </a:cubicBezTo>
                  <a:cubicBezTo>
                    <a:pt x="4978" y="7120"/>
                    <a:pt x="4704" y="7442"/>
                    <a:pt x="4418" y="7787"/>
                  </a:cubicBezTo>
                  <a:cubicBezTo>
                    <a:pt x="3478" y="8930"/>
                    <a:pt x="2954" y="10371"/>
                    <a:pt x="3013" y="11847"/>
                  </a:cubicBezTo>
                  <a:cubicBezTo>
                    <a:pt x="3049" y="12561"/>
                    <a:pt x="3132" y="13264"/>
                    <a:pt x="3323" y="13978"/>
                  </a:cubicBezTo>
                  <a:cubicBezTo>
                    <a:pt x="3311" y="13978"/>
                    <a:pt x="3311" y="13966"/>
                    <a:pt x="3299" y="13966"/>
                  </a:cubicBezTo>
                  <a:cubicBezTo>
                    <a:pt x="2620" y="13704"/>
                    <a:pt x="2466" y="12835"/>
                    <a:pt x="2204" y="12145"/>
                  </a:cubicBezTo>
                  <a:cubicBezTo>
                    <a:pt x="2085" y="11859"/>
                    <a:pt x="1942" y="11609"/>
                    <a:pt x="1799" y="11347"/>
                  </a:cubicBezTo>
                  <a:cubicBezTo>
                    <a:pt x="751" y="13038"/>
                    <a:pt x="1" y="14824"/>
                    <a:pt x="13" y="16514"/>
                  </a:cubicBezTo>
                  <a:cubicBezTo>
                    <a:pt x="37" y="20491"/>
                    <a:pt x="4668" y="19729"/>
                    <a:pt x="7061" y="22289"/>
                  </a:cubicBezTo>
                  <a:cubicBezTo>
                    <a:pt x="9014" y="24372"/>
                    <a:pt x="8752" y="28861"/>
                    <a:pt x="11741" y="29968"/>
                  </a:cubicBezTo>
                  <a:cubicBezTo>
                    <a:pt x="12549" y="30266"/>
                    <a:pt x="13405" y="30413"/>
                    <a:pt x="14261" y="30413"/>
                  </a:cubicBezTo>
                  <a:cubicBezTo>
                    <a:pt x="14945" y="30413"/>
                    <a:pt x="15628" y="30320"/>
                    <a:pt x="16289" y="30135"/>
                  </a:cubicBezTo>
                  <a:cubicBezTo>
                    <a:pt x="16098" y="30064"/>
                    <a:pt x="15920" y="29992"/>
                    <a:pt x="15741" y="29897"/>
                  </a:cubicBezTo>
                  <a:cubicBezTo>
                    <a:pt x="15455" y="29766"/>
                    <a:pt x="15181" y="29611"/>
                    <a:pt x="14967" y="29397"/>
                  </a:cubicBezTo>
                  <a:cubicBezTo>
                    <a:pt x="14765" y="29159"/>
                    <a:pt x="14646" y="28813"/>
                    <a:pt x="14765" y="28528"/>
                  </a:cubicBezTo>
                  <a:cubicBezTo>
                    <a:pt x="14891" y="28195"/>
                    <a:pt x="15272" y="28039"/>
                    <a:pt x="15619" y="28039"/>
                  </a:cubicBezTo>
                  <a:cubicBezTo>
                    <a:pt x="15632" y="28039"/>
                    <a:pt x="15645" y="28039"/>
                    <a:pt x="15658" y="28040"/>
                  </a:cubicBezTo>
                  <a:cubicBezTo>
                    <a:pt x="16027" y="28040"/>
                    <a:pt x="16372" y="28182"/>
                    <a:pt x="16729" y="28278"/>
                  </a:cubicBezTo>
                  <a:cubicBezTo>
                    <a:pt x="17076" y="28370"/>
                    <a:pt x="17430" y="28412"/>
                    <a:pt x="17785" y="28412"/>
                  </a:cubicBezTo>
                  <a:cubicBezTo>
                    <a:pt x="18442" y="28412"/>
                    <a:pt x="19103" y="28267"/>
                    <a:pt x="19730" y="28028"/>
                  </a:cubicBezTo>
                  <a:cubicBezTo>
                    <a:pt x="21051" y="26611"/>
                    <a:pt x="21873" y="24765"/>
                    <a:pt x="22587" y="22944"/>
                  </a:cubicBezTo>
                  <a:cubicBezTo>
                    <a:pt x="22873" y="22277"/>
                    <a:pt x="23123" y="21610"/>
                    <a:pt x="23373" y="20920"/>
                  </a:cubicBezTo>
                  <a:cubicBezTo>
                    <a:pt x="23320" y="20910"/>
                    <a:pt x="23248" y="20906"/>
                    <a:pt x="23159" y="20906"/>
                  </a:cubicBezTo>
                  <a:cubicBezTo>
                    <a:pt x="22486" y="20906"/>
                    <a:pt x="20906" y="21160"/>
                    <a:pt x="20432" y="21265"/>
                  </a:cubicBezTo>
                  <a:cubicBezTo>
                    <a:pt x="20309" y="21289"/>
                    <a:pt x="20179" y="21303"/>
                    <a:pt x="20049" y="21303"/>
                  </a:cubicBezTo>
                  <a:cubicBezTo>
                    <a:pt x="19613" y="21303"/>
                    <a:pt x="19175" y="21153"/>
                    <a:pt x="18991" y="20777"/>
                  </a:cubicBezTo>
                  <a:cubicBezTo>
                    <a:pt x="18789" y="20420"/>
                    <a:pt x="18908" y="19967"/>
                    <a:pt x="19182" y="19658"/>
                  </a:cubicBezTo>
                  <a:cubicBezTo>
                    <a:pt x="19432" y="19348"/>
                    <a:pt x="19825" y="19169"/>
                    <a:pt x="20194" y="19038"/>
                  </a:cubicBezTo>
                  <a:cubicBezTo>
                    <a:pt x="21111" y="18693"/>
                    <a:pt x="22111" y="18586"/>
                    <a:pt x="23051" y="18324"/>
                  </a:cubicBezTo>
                  <a:cubicBezTo>
                    <a:pt x="23552" y="18193"/>
                    <a:pt x="24052" y="17979"/>
                    <a:pt x="24492" y="17705"/>
                  </a:cubicBezTo>
                  <a:cubicBezTo>
                    <a:pt x="25421" y="14871"/>
                    <a:pt x="26171" y="11978"/>
                    <a:pt x="26671" y="9061"/>
                  </a:cubicBezTo>
                  <a:lnTo>
                    <a:pt x="26671" y="9061"/>
                  </a:lnTo>
                  <a:cubicBezTo>
                    <a:pt x="26207" y="9228"/>
                    <a:pt x="25778" y="9359"/>
                    <a:pt x="25552" y="9466"/>
                  </a:cubicBezTo>
                  <a:cubicBezTo>
                    <a:pt x="25254" y="9597"/>
                    <a:pt x="24956" y="9740"/>
                    <a:pt x="24671" y="9763"/>
                  </a:cubicBezTo>
                  <a:cubicBezTo>
                    <a:pt x="24349" y="9752"/>
                    <a:pt x="24016" y="9561"/>
                    <a:pt x="23956" y="9240"/>
                  </a:cubicBezTo>
                  <a:cubicBezTo>
                    <a:pt x="23873" y="8799"/>
                    <a:pt x="24349" y="8454"/>
                    <a:pt x="24766" y="8263"/>
                  </a:cubicBezTo>
                  <a:cubicBezTo>
                    <a:pt x="25195" y="8049"/>
                    <a:pt x="26111" y="7489"/>
                    <a:pt x="26969" y="7216"/>
                  </a:cubicBezTo>
                  <a:cubicBezTo>
                    <a:pt x="27266" y="4834"/>
                    <a:pt x="27350" y="2417"/>
                    <a:pt x="27207" y="0"/>
                  </a:cubicBezTo>
                  <a:close/>
                </a:path>
              </a:pathLst>
            </a:custGeom>
            <a:solidFill>
              <a:srgbClr val="34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7380125" y="3614025"/>
              <a:ext cx="409600" cy="434300"/>
            </a:xfrm>
            <a:custGeom>
              <a:avLst/>
              <a:gdLst/>
              <a:ahLst/>
              <a:cxnLst/>
              <a:rect l="l" t="t" r="r" b="b"/>
              <a:pathLst>
                <a:path w="16384" h="17372" extrusionOk="0">
                  <a:moveTo>
                    <a:pt x="16383" y="0"/>
                  </a:moveTo>
                  <a:lnTo>
                    <a:pt x="11764" y="3846"/>
                  </a:lnTo>
                  <a:cubicBezTo>
                    <a:pt x="10216" y="5120"/>
                    <a:pt x="8704" y="6418"/>
                    <a:pt x="7227" y="7787"/>
                  </a:cubicBezTo>
                  <a:cubicBezTo>
                    <a:pt x="5775" y="9168"/>
                    <a:pt x="4358" y="10609"/>
                    <a:pt x="3108" y="12204"/>
                  </a:cubicBezTo>
                  <a:cubicBezTo>
                    <a:pt x="1858" y="13788"/>
                    <a:pt x="774" y="15514"/>
                    <a:pt x="0" y="17371"/>
                  </a:cubicBezTo>
                  <a:cubicBezTo>
                    <a:pt x="1084" y="15669"/>
                    <a:pt x="2298" y="14109"/>
                    <a:pt x="3632" y="12633"/>
                  </a:cubicBezTo>
                  <a:cubicBezTo>
                    <a:pt x="4953" y="11168"/>
                    <a:pt x="6370" y="9763"/>
                    <a:pt x="7823" y="8406"/>
                  </a:cubicBezTo>
                  <a:lnTo>
                    <a:pt x="12216" y="4334"/>
                  </a:lnTo>
                  <a:cubicBezTo>
                    <a:pt x="13669" y="2965"/>
                    <a:pt x="15097" y="1548"/>
                    <a:pt x="16383" y="0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7360175" y="3726525"/>
              <a:ext cx="47350" cy="209875"/>
            </a:xfrm>
            <a:custGeom>
              <a:avLst/>
              <a:gdLst/>
              <a:ahLst/>
              <a:cxnLst/>
              <a:rect l="l" t="t" r="r" b="b"/>
              <a:pathLst>
                <a:path w="1894" h="8395" extrusionOk="0">
                  <a:moveTo>
                    <a:pt x="512" y="1"/>
                  </a:moveTo>
                  <a:cubicBezTo>
                    <a:pt x="179" y="656"/>
                    <a:pt x="36" y="1406"/>
                    <a:pt x="24" y="2156"/>
                  </a:cubicBezTo>
                  <a:cubicBezTo>
                    <a:pt x="1" y="2894"/>
                    <a:pt x="96" y="3644"/>
                    <a:pt x="239" y="4358"/>
                  </a:cubicBezTo>
                  <a:cubicBezTo>
                    <a:pt x="405" y="5073"/>
                    <a:pt x="620" y="5751"/>
                    <a:pt x="870" y="6442"/>
                  </a:cubicBezTo>
                  <a:cubicBezTo>
                    <a:pt x="1120" y="7121"/>
                    <a:pt x="1417" y="7823"/>
                    <a:pt x="1894" y="8395"/>
                  </a:cubicBezTo>
                  <a:cubicBezTo>
                    <a:pt x="1751" y="7680"/>
                    <a:pt x="1655" y="6990"/>
                    <a:pt x="1525" y="6275"/>
                  </a:cubicBezTo>
                  <a:cubicBezTo>
                    <a:pt x="1405" y="5561"/>
                    <a:pt x="1251" y="4858"/>
                    <a:pt x="1108" y="4180"/>
                  </a:cubicBezTo>
                  <a:cubicBezTo>
                    <a:pt x="953" y="3489"/>
                    <a:pt x="810" y="2811"/>
                    <a:pt x="703" y="2120"/>
                  </a:cubicBezTo>
                  <a:cubicBezTo>
                    <a:pt x="596" y="1429"/>
                    <a:pt x="536" y="739"/>
                    <a:pt x="512" y="1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7535500" y="3669675"/>
              <a:ext cx="24125" cy="112550"/>
            </a:xfrm>
            <a:custGeom>
              <a:avLst/>
              <a:gdLst/>
              <a:ahLst/>
              <a:cxnLst/>
              <a:rect l="l" t="t" r="r" b="b"/>
              <a:pathLst>
                <a:path w="965" h="4502" extrusionOk="0">
                  <a:moveTo>
                    <a:pt x="655" y="1"/>
                  </a:moveTo>
                  <a:cubicBezTo>
                    <a:pt x="381" y="334"/>
                    <a:pt x="238" y="715"/>
                    <a:pt x="131" y="1108"/>
                  </a:cubicBezTo>
                  <a:cubicBezTo>
                    <a:pt x="48" y="1489"/>
                    <a:pt x="0" y="1894"/>
                    <a:pt x="24" y="2299"/>
                  </a:cubicBezTo>
                  <a:cubicBezTo>
                    <a:pt x="60" y="2703"/>
                    <a:pt x="131" y="3096"/>
                    <a:pt x="286" y="3477"/>
                  </a:cubicBezTo>
                  <a:cubicBezTo>
                    <a:pt x="429" y="3846"/>
                    <a:pt x="619" y="4204"/>
                    <a:pt x="917" y="4501"/>
                  </a:cubicBezTo>
                  <a:cubicBezTo>
                    <a:pt x="965" y="4084"/>
                    <a:pt x="953" y="3715"/>
                    <a:pt x="941" y="3322"/>
                  </a:cubicBezTo>
                  <a:cubicBezTo>
                    <a:pt x="941" y="2953"/>
                    <a:pt x="905" y="2596"/>
                    <a:pt x="893" y="2239"/>
                  </a:cubicBezTo>
                  <a:cubicBezTo>
                    <a:pt x="881" y="1882"/>
                    <a:pt x="846" y="1525"/>
                    <a:pt x="822" y="1156"/>
                  </a:cubicBezTo>
                  <a:cubicBezTo>
                    <a:pt x="786" y="798"/>
                    <a:pt x="738" y="417"/>
                    <a:pt x="655" y="1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7638175" y="3837225"/>
              <a:ext cx="106900" cy="26300"/>
            </a:xfrm>
            <a:custGeom>
              <a:avLst/>
              <a:gdLst/>
              <a:ahLst/>
              <a:cxnLst/>
              <a:rect l="l" t="t" r="r" b="b"/>
              <a:pathLst>
                <a:path w="4276" h="1052" extrusionOk="0">
                  <a:moveTo>
                    <a:pt x="492" y="0"/>
                  </a:moveTo>
                  <a:cubicBezTo>
                    <a:pt x="335" y="0"/>
                    <a:pt x="172" y="4"/>
                    <a:pt x="1" y="14"/>
                  </a:cubicBezTo>
                  <a:cubicBezTo>
                    <a:pt x="275" y="335"/>
                    <a:pt x="608" y="538"/>
                    <a:pt x="977" y="692"/>
                  </a:cubicBezTo>
                  <a:cubicBezTo>
                    <a:pt x="1323" y="835"/>
                    <a:pt x="1704" y="931"/>
                    <a:pt x="2073" y="990"/>
                  </a:cubicBezTo>
                  <a:cubicBezTo>
                    <a:pt x="2299" y="1028"/>
                    <a:pt x="2530" y="1051"/>
                    <a:pt x="2771" y="1051"/>
                  </a:cubicBezTo>
                  <a:cubicBezTo>
                    <a:pt x="2911" y="1051"/>
                    <a:pt x="3055" y="1043"/>
                    <a:pt x="3204" y="1026"/>
                  </a:cubicBezTo>
                  <a:cubicBezTo>
                    <a:pt x="3585" y="990"/>
                    <a:pt x="4049" y="823"/>
                    <a:pt x="4275" y="466"/>
                  </a:cubicBezTo>
                  <a:lnTo>
                    <a:pt x="4275" y="466"/>
                  </a:lnTo>
                  <a:cubicBezTo>
                    <a:pt x="4221" y="469"/>
                    <a:pt x="4169" y="471"/>
                    <a:pt x="4117" y="471"/>
                  </a:cubicBezTo>
                  <a:cubicBezTo>
                    <a:pt x="3787" y="471"/>
                    <a:pt x="3516" y="409"/>
                    <a:pt x="3228" y="347"/>
                  </a:cubicBezTo>
                  <a:cubicBezTo>
                    <a:pt x="2906" y="252"/>
                    <a:pt x="2549" y="169"/>
                    <a:pt x="2192" y="121"/>
                  </a:cubicBezTo>
                  <a:cubicBezTo>
                    <a:pt x="1835" y="61"/>
                    <a:pt x="1477" y="38"/>
                    <a:pt x="1120" y="14"/>
                  </a:cubicBezTo>
                  <a:cubicBezTo>
                    <a:pt x="914" y="7"/>
                    <a:pt x="708" y="0"/>
                    <a:pt x="492" y="0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7476250" y="4028650"/>
              <a:ext cx="172375" cy="88950"/>
            </a:xfrm>
            <a:custGeom>
              <a:avLst/>
              <a:gdLst/>
              <a:ahLst/>
              <a:cxnLst/>
              <a:rect l="l" t="t" r="r" b="b"/>
              <a:pathLst>
                <a:path w="6895" h="3558" extrusionOk="0">
                  <a:moveTo>
                    <a:pt x="1" y="1"/>
                  </a:moveTo>
                  <a:cubicBezTo>
                    <a:pt x="227" y="655"/>
                    <a:pt x="525" y="1286"/>
                    <a:pt x="1001" y="1846"/>
                  </a:cubicBezTo>
                  <a:cubicBezTo>
                    <a:pt x="1454" y="2406"/>
                    <a:pt x="2073" y="2870"/>
                    <a:pt x="2739" y="3132"/>
                  </a:cubicBezTo>
                  <a:cubicBezTo>
                    <a:pt x="3418" y="3418"/>
                    <a:pt x="4132" y="3525"/>
                    <a:pt x="4823" y="3549"/>
                  </a:cubicBezTo>
                  <a:cubicBezTo>
                    <a:pt x="4941" y="3555"/>
                    <a:pt x="5059" y="3558"/>
                    <a:pt x="5177" y="3558"/>
                  </a:cubicBezTo>
                  <a:cubicBezTo>
                    <a:pt x="5757" y="3558"/>
                    <a:pt x="6330" y="3485"/>
                    <a:pt x="6895" y="3346"/>
                  </a:cubicBezTo>
                  <a:cubicBezTo>
                    <a:pt x="6228" y="3156"/>
                    <a:pt x="5561" y="3037"/>
                    <a:pt x="4918" y="2882"/>
                  </a:cubicBezTo>
                  <a:cubicBezTo>
                    <a:pt x="4263" y="2739"/>
                    <a:pt x="3656" y="2572"/>
                    <a:pt x="3073" y="2334"/>
                  </a:cubicBezTo>
                  <a:cubicBezTo>
                    <a:pt x="2489" y="2096"/>
                    <a:pt x="1954" y="1798"/>
                    <a:pt x="1477" y="1382"/>
                  </a:cubicBezTo>
                  <a:cubicBezTo>
                    <a:pt x="989" y="965"/>
                    <a:pt x="525" y="453"/>
                    <a:pt x="1" y="1"/>
                  </a:cubicBezTo>
                  <a:close/>
                </a:path>
              </a:pathLst>
            </a:custGeom>
            <a:solidFill>
              <a:srgbClr val="15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6270450" y="4377575"/>
              <a:ext cx="498300" cy="617875"/>
            </a:xfrm>
            <a:custGeom>
              <a:avLst/>
              <a:gdLst/>
              <a:ahLst/>
              <a:cxnLst/>
              <a:rect l="l" t="t" r="r" b="b"/>
              <a:pathLst>
                <a:path w="19932" h="24715" extrusionOk="0">
                  <a:moveTo>
                    <a:pt x="16789" y="1"/>
                  </a:moveTo>
                  <a:cubicBezTo>
                    <a:pt x="15939" y="1"/>
                    <a:pt x="15288" y="129"/>
                    <a:pt x="15288" y="129"/>
                  </a:cubicBezTo>
                  <a:cubicBezTo>
                    <a:pt x="12621" y="688"/>
                    <a:pt x="10824" y="1772"/>
                    <a:pt x="8990" y="3510"/>
                  </a:cubicBezTo>
                  <a:cubicBezTo>
                    <a:pt x="9087" y="3508"/>
                    <a:pt x="9184" y="3507"/>
                    <a:pt x="9282" y="3507"/>
                  </a:cubicBezTo>
                  <a:cubicBezTo>
                    <a:pt x="9736" y="3507"/>
                    <a:pt x="10194" y="3528"/>
                    <a:pt x="10645" y="3558"/>
                  </a:cubicBezTo>
                  <a:cubicBezTo>
                    <a:pt x="10693" y="3748"/>
                    <a:pt x="10597" y="3962"/>
                    <a:pt x="10466" y="4093"/>
                  </a:cubicBezTo>
                  <a:cubicBezTo>
                    <a:pt x="10312" y="4224"/>
                    <a:pt x="10133" y="4320"/>
                    <a:pt x="9942" y="4391"/>
                  </a:cubicBezTo>
                  <a:cubicBezTo>
                    <a:pt x="9561" y="4534"/>
                    <a:pt x="9157" y="4641"/>
                    <a:pt x="8740" y="4713"/>
                  </a:cubicBezTo>
                  <a:cubicBezTo>
                    <a:pt x="8383" y="4772"/>
                    <a:pt x="8037" y="4808"/>
                    <a:pt x="7680" y="4867"/>
                  </a:cubicBezTo>
                  <a:cubicBezTo>
                    <a:pt x="5954" y="6796"/>
                    <a:pt x="4704" y="9142"/>
                    <a:pt x="3680" y="11535"/>
                  </a:cubicBezTo>
                  <a:cubicBezTo>
                    <a:pt x="4263" y="11344"/>
                    <a:pt x="4835" y="11166"/>
                    <a:pt x="5430" y="10963"/>
                  </a:cubicBezTo>
                  <a:lnTo>
                    <a:pt x="5430" y="10963"/>
                  </a:lnTo>
                  <a:cubicBezTo>
                    <a:pt x="4739" y="12178"/>
                    <a:pt x="3787" y="13249"/>
                    <a:pt x="2680" y="14095"/>
                  </a:cubicBezTo>
                  <a:cubicBezTo>
                    <a:pt x="1429" y="17536"/>
                    <a:pt x="525" y="21107"/>
                    <a:pt x="1" y="24715"/>
                  </a:cubicBezTo>
                  <a:cubicBezTo>
                    <a:pt x="1108" y="22131"/>
                    <a:pt x="3406" y="20238"/>
                    <a:pt x="5811" y="18762"/>
                  </a:cubicBezTo>
                  <a:cubicBezTo>
                    <a:pt x="5894" y="18702"/>
                    <a:pt x="5990" y="18667"/>
                    <a:pt x="6073" y="18607"/>
                  </a:cubicBezTo>
                  <a:cubicBezTo>
                    <a:pt x="6228" y="17250"/>
                    <a:pt x="6359" y="15881"/>
                    <a:pt x="6942" y="14654"/>
                  </a:cubicBezTo>
                  <a:cubicBezTo>
                    <a:pt x="7502" y="15571"/>
                    <a:pt x="7609" y="16643"/>
                    <a:pt x="7597" y="17726"/>
                  </a:cubicBezTo>
                  <a:cubicBezTo>
                    <a:pt x="9454" y="16678"/>
                    <a:pt x="11347" y="15690"/>
                    <a:pt x="13026" y="14392"/>
                  </a:cubicBezTo>
                  <a:cubicBezTo>
                    <a:pt x="13752" y="13821"/>
                    <a:pt x="14419" y="13214"/>
                    <a:pt x="15050" y="12547"/>
                  </a:cubicBezTo>
                  <a:cubicBezTo>
                    <a:pt x="15312" y="11106"/>
                    <a:pt x="15538" y="9654"/>
                    <a:pt x="15717" y="8213"/>
                  </a:cubicBezTo>
                  <a:cubicBezTo>
                    <a:pt x="16312" y="8701"/>
                    <a:pt x="16658" y="9439"/>
                    <a:pt x="16908" y="10177"/>
                  </a:cubicBezTo>
                  <a:cubicBezTo>
                    <a:pt x="18705" y="7451"/>
                    <a:pt x="19801" y="4260"/>
                    <a:pt x="19932" y="998"/>
                  </a:cubicBezTo>
                  <a:cubicBezTo>
                    <a:pt x="19119" y="185"/>
                    <a:pt x="17810" y="1"/>
                    <a:pt x="16789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6352900" y="4414125"/>
              <a:ext cx="386975" cy="408400"/>
            </a:xfrm>
            <a:custGeom>
              <a:avLst/>
              <a:gdLst/>
              <a:ahLst/>
              <a:cxnLst/>
              <a:rect l="l" t="t" r="r" b="b"/>
              <a:pathLst>
                <a:path w="15479" h="16336" extrusionOk="0">
                  <a:moveTo>
                    <a:pt x="15479" y="0"/>
                  </a:moveTo>
                  <a:cubicBezTo>
                    <a:pt x="13848" y="965"/>
                    <a:pt x="12336" y="2096"/>
                    <a:pt x="10859" y="3286"/>
                  </a:cubicBezTo>
                  <a:cubicBezTo>
                    <a:pt x="9395" y="4489"/>
                    <a:pt x="8014" y="5798"/>
                    <a:pt x="6704" y="7168"/>
                  </a:cubicBezTo>
                  <a:cubicBezTo>
                    <a:pt x="5406" y="8549"/>
                    <a:pt x="4168" y="10001"/>
                    <a:pt x="3049" y="11525"/>
                  </a:cubicBezTo>
                  <a:cubicBezTo>
                    <a:pt x="1918" y="13061"/>
                    <a:pt x="882" y="14657"/>
                    <a:pt x="1" y="16335"/>
                  </a:cubicBezTo>
                  <a:cubicBezTo>
                    <a:pt x="1191" y="14859"/>
                    <a:pt x="2370" y="13395"/>
                    <a:pt x="3573" y="11966"/>
                  </a:cubicBezTo>
                  <a:cubicBezTo>
                    <a:pt x="4799" y="10537"/>
                    <a:pt x="6049" y="9132"/>
                    <a:pt x="7347" y="7775"/>
                  </a:cubicBezTo>
                  <a:cubicBezTo>
                    <a:pt x="8621" y="6429"/>
                    <a:pt x="9966" y="5096"/>
                    <a:pt x="11312" y="3810"/>
                  </a:cubicBezTo>
                  <a:cubicBezTo>
                    <a:pt x="12669" y="2512"/>
                    <a:pt x="14074" y="1250"/>
                    <a:pt x="15479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6573775" y="4575450"/>
              <a:ext cx="24425" cy="84550"/>
            </a:xfrm>
            <a:custGeom>
              <a:avLst/>
              <a:gdLst/>
              <a:ahLst/>
              <a:cxnLst/>
              <a:rect l="l" t="t" r="r" b="b"/>
              <a:pathLst>
                <a:path w="977" h="3382" extrusionOk="0">
                  <a:moveTo>
                    <a:pt x="834" y="0"/>
                  </a:moveTo>
                  <a:cubicBezTo>
                    <a:pt x="584" y="226"/>
                    <a:pt x="429" y="488"/>
                    <a:pt x="310" y="774"/>
                  </a:cubicBezTo>
                  <a:cubicBezTo>
                    <a:pt x="191" y="1048"/>
                    <a:pt x="95" y="1322"/>
                    <a:pt x="60" y="1608"/>
                  </a:cubicBezTo>
                  <a:cubicBezTo>
                    <a:pt x="12" y="1893"/>
                    <a:pt x="0" y="2191"/>
                    <a:pt x="24" y="2489"/>
                  </a:cubicBezTo>
                  <a:cubicBezTo>
                    <a:pt x="60" y="2786"/>
                    <a:pt x="119" y="3084"/>
                    <a:pt x="274" y="3382"/>
                  </a:cubicBezTo>
                  <a:cubicBezTo>
                    <a:pt x="488" y="3108"/>
                    <a:pt x="607" y="2846"/>
                    <a:pt x="715" y="2572"/>
                  </a:cubicBezTo>
                  <a:cubicBezTo>
                    <a:pt x="798" y="2310"/>
                    <a:pt x="869" y="2036"/>
                    <a:pt x="917" y="1762"/>
                  </a:cubicBezTo>
                  <a:cubicBezTo>
                    <a:pt x="965" y="1477"/>
                    <a:pt x="977" y="1191"/>
                    <a:pt x="977" y="905"/>
                  </a:cubicBezTo>
                  <a:cubicBezTo>
                    <a:pt x="965" y="607"/>
                    <a:pt x="929" y="334"/>
                    <a:pt x="83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6690150" y="4457875"/>
              <a:ext cx="24725" cy="84550"/>
            </a:xfrm>
            <a:custGeom>
              <a:avLst/>
              <a:gdLst/>
              <a:ahLst/>
              <a:cxnLst/>
              <a:rect l="l" t="t" r="r" b="b"/>
              <a:pathLst>
                <a:path w="989" h="3382" extrusionOk="0">
                  <a:moveTo>
                    <a:pt x="834" y="0"/>
                  </a:moveTo>
                  <a:cubicBezTo>
                    <a:pt x="596" y="227"/>
                    <a:pt x="429" y="488"/>
                    <a:pt x="310" y="774"/>
                  </a:cubicBezTo>
                  <a:cubicBezTo>
                    <a:pt x="191" y="1048"/>
                    <a:pt x="108" y="1322"/>
                    <a:pt x="60" y="1608"/>
                  </a:cubicBezTo>
                  <a:cubicBezTo>
                    <a:pt x="12" y="1893"/>
                    <a:pt x="1" y="2191"/>
                    <a:pt x="36" y="2489"/>
                  </a:cubicBezTo>
                  <a:cubicBezTo>
                    <a:pt x="60" y="2786"/>
                    <a:pt x="120" y="3084"/>
                    <a:pt x="286" y="3382"/>
                  </a:cubicBezTo>
                  <a:cubicBezTo>
                    <a:pt x="489" y="3108"/>
                    <a:pt x="608" y="2846"/>
                    <a:pt x="715" y="2572"/>
                  </a:cubicBezTo>
                  <a:cubicBezTo>
                    <a:pt x="798" y="2310"/>
                    <a:pt x="882" y="2036"/>
                    <a:pt x="929" y="1762"/>
                  </a:cubicBezTo>
                  <a:cubicBezTo>
                    <a:pt x="965" y="1477"/>
                    <a:pt x="989" y="1191"/>
                    <a:pt x="989" y="905"/>
                  </a:cubicBezTo>
                  <a:cubicBezTo>
                    <a:pt x="965" y="608"/>
                    <a:pt x="941" y="334"/>
                    <a:pt x="83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6452925" y="4534400"/>
              <a:ext cx="78000" cy="40175"/>
            </a:xfrm>
            <a:custGeom>
              <a:avLst/>
              <a:gdLst/>
              <a:ahLst/>
              <a:cxnLst/>
              <a:rect l="l" t="t" r="r" b="b"/>
              <a:pathLst>
                <a:path w="3120" h="1607" extrusionOk="0">
                  <a:moveTo>
                    <a:pt x="2908" y="0"/>
                  </a:moveTo>
                  <a:cubicBezTo>
                    <a:pt x="2649" y="0"/>
                    <a:pt x="2412" y="47"/>
                    <a:pt x="2167" y="94"/>
                  </a:cubicBezTo>
                  <a:cubicBezTo>
                    <a:pt x="1881" y="166"/>
                    <a:pt x="1596" y="273"/>
                    <a:pt x="1346" y="404"/>
                  </a:cubicBezTo>
                  <a:cubicBezTo>
                    <a:pt x="1096" y="523"/>
                    <a:pt x="846" y="690"/>
                    <a:pt x="619" y="880"/>
                  </a:cubicBezTo>
                  <a:cubicBezTo>
                    <a:pt x="393" y="1095"/>
                    <a:pt x="167" y="1297"/>
                    <a:pt x="0" y="1595"/>
                  </a:cubicBezTo>
                  <a:cubicBezTo>
                    <a:pt x="78" y="1603"/>
                    <a:pt x="154" y="1607"/>
                    <a:pt x="229" y="1607"/>
                  </a:cubicBezTo>
                  <a:cubicBezTo>
                    <a:pt x="473" y="1607"/>
                    <a:pt x="701" y="1566"/>
                    <a:pt x="929" y="1511"/>
                  </a:cubicBezTo>
                  <a:cubicBezTo>
                    <a:pt x="1215" y="1440"/>
                    <a:pt x="1500" y="1333"/>
                    <a:pt x="1750" y="1202"/>
                  </a:cubicBezTo>
                  <a:cubicBezTo>
                    <a:pt x="2024" y="1059"/>
                    <a:pt x="2274" y="904"/>
                    <a:pt x="2501" y="702"/>
                  </a:cubicBezTo>
                  <a:cubicBezTo>
                    <a:pt x="2739" y="511"/>
                    <a:pt x="2941" y="309"/>
                    <a:pt x="3120" y="11"/>
                  </a:cubicBezTo>
                  <a:cubicBezTo>
                    <a:pt x="3047" y="4"/>
                    <a:pt x="2977" y="0"/>
                    <a:pt x="290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6594000" y="4425375"/>
              <a:ext cx="88150" cy="21900"/>
            </a:xfrm>
            <a:custGeom>
              <a:avLst/>
              <a:gdLst/>
              <a:ahLst/>
              <a:cxnLst/>
              <a:rect l="l" t="t" r="r" b="b"/>
              <a:pathLst>
                <a:path w="3526" h="876" extrusionOk="0">
                  <a:moveTo>
                    <a:pt x="1858" y="0"/>
                  </a:moveTo>
                  <a:cubicBezTo>
                    <a:pt x="1818" y="0"/>
                    <a:pt x="1779" y="1"/>
                    <a:pt x="1739" y="3"/>
                  </a:cubicBezTo>
                  <a:cubicBezTo>
                    <a:pt x="1453" y="3"/>
                    <a:pt x="1156" y="50"/>
                    <a:pt x="870" y="122"/>
                  </a:cubicBezTo>
                  <a:cubicBezTo>
                    <a:pt x="584" y="205"/>
                    <a:pt x="287" y="300"/>
                    <a:pt x="1" y="503"/>
                  </a:cubicBezTo>
                  <a:cubicBezTo>
                    <a:pt x="298" y="681"/>
                    <a:pt x="596" y="753"/>
                    <a:pt x="894" y="812"/>
                  </a:cubicBezTo>
                  <a:cubicBezTo>
                    <a:pt x="1125" y="858"/>
                    <a:pt x="1348" y="876"/>
                    <a:pt x="1576" y="876"/>
                  </a:cubicBezTo>
                  <a:cubicBezTo>
                    <a:pt x="1642" y="876"/>
                    <a:pt x="1708" y="874"/>
                    <a:pt x="1775" y="872"/>
                  </a:cubicBezTo>
                  <a:cubicBezTo>
                    <a:pt x="2073" y="860"/>
                    <a:pt x="2370" y="812"/>
                    <a:pt x="2656" y="741"/>
                  </a:cubicBezTo>
                  <a:cubicBezTo>
                    <a:pt x="2954" y="657"/>
                    <a:pt x="3239" y="562"/>
                    <a:pt x="3525" y="360"/>
                  </a:cubicBezTo>
                  <a:cubicBezTo>
                    <a:pt x="3227" y="205"/>
                    <a:pt x="2930" y="110"/>
                    <a:pt x="2608" y="62"/>
                  </a:cubicBezTo>
                  <a:cubicBezTo>
                    <a:pt x="2351" y="31"/>
                    <a:pt x="2111" y="0"/>
                    <a:pt x="185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6385050" y="4517400"/>
              <a:ext cx="76825" cy="133675"/>
            </a:xfrm>
            <a:custGeom>
              <a:avLst/>
              <a:gdLst/>
              <a:ahLst/>
              <a:cxnLst/>
              <a:rect l="l" t="t" r="r" b="b"/>
              <a:pathLst>
                <a:path w="3073" h="5347" extrusionOk="0">
                  <a:moveTo>
                    <a:pt x="3072" y="1"/>
                  </a:moveTo>
                  <a:cubicBezTo>
                    <a:pt x="2894" y="429"/>
                    <a:pt x="2596" y="822"/>
                    <a:pt x="2310" y="1191"/>
                  </a:cubicBezTo>
                  <a:cubicBezTo>
                    <a:pt x="1346" y="2453"/>
                    <a:pt x="334" y="3787"/>
                    <a:pt x="1" y="5346"/>
                  </a:cubicBezTo>
                  <a:cubicBezTo>
                    <a:pt x="370" y="4799"/>
                    <a:pt x="715" y="4227"/>
                    <a:pt x="1025" y="3644"/>
                  </a:cubicBezTo>
                  <a:cubicBezTo>
                    <a:pt x="1429" y="2906"/>
                    <a:pt x="1787" y="2120"/>
                    <a:pt x="2334" y="1477"/>
                  </a:cubicBezTo>
                  <a:cubicBezTo>
                    <a:pt x="2608" y="1179"/>
                    <a:pt x="2894" y="882"/>
                    <a:pt x="3013" y="489"/>
                  </a:cubicBezTo>
                  <a:lnTo>
                    <a:pt x="3072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6293075" y="4750475"/>
              <a:ext cx="48550" cy="176225"/>
            </a:xfrm>
            <a:custGeom>
              <a:avLst/>
              <a:gdLst/>
              <a:ahLst/>
              <a:cxnLst/>
              <a:rect l="l" t="t" r="r" b="b"/>
              <a:pathLst>
                <a:path w="1942" h="7049" extrusionOk="0">
                  <a:moveTo>
                    <a:pt x="1941" y="0"/>
                  </a:moveTo>
                  <a:cubicBezTo>
                    <a:pt x="1346" y="1215"/>
                    <a:pt x="929" y="2524"/>
                    <a:pt x="703" y="3846"/>
                  </a:cubicBezTo>
                  <a:cubicBezTo>
                    <a:pt x="524" y="4941"/>
                    <a:pt x="453" y="6049"/>
                    <a:pt x="1" y="7049"/>
                  </a:cubicBezTo>
                  <a:cubicBezTo>
                    <a:pt x="179" y="6727"/>
                    <a:pt x="441" y="6441"/>
                    <a:pt x="596" y="6096"/>
                  </a:cubicBezTo>
                  <a:cubicBezTo>
                    <a:pt x="870" y="5560"/>
                    <a:pt x="882" y="4953"/>
                    <a:pt x="941" y="4370"/>
                  </a:cubicBezTo>
                  <a:cubicBezTo>
                    <a:pt x="1060" y="3036"/>
                    <a:pt x="1310" y="1679"/>
                    <a:pt x="1775" y="417"/>
                  </a:cubicBezTo>
                  <a:lnTo>
                    <a:pt x="1941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7189925" y="4356200"/>
              <a:ext cx="574800" cy="436250"/>
            </a:xfrm>
            <a:custGeom>
              <a:avLst/>
              <a:gdLst/>
              <a:ahLst/>
              <a:cxnLst/>
              <a:rect l="l" t="t" r="r" b="b"/>
              <a:pathLst>
                <a:path w="22992" h="17450" extrusionOk="0">
                  <a:moveTo>
                    <a:pt x="6193" y="1"/>
                  </a:moveTo>
                  <a:cubicBezTo>
                    <a:pt x="4959" y="1"/>
                    <a:pt x="3770" y="238"/>
                    <a:pt x="2560" y="745"/>
                  </a:cubicBezTo>
                  <a:cubicBezTo>
                    <a:pt x="2560" y="745"/>
                    <a:pt x="2559" y="745"/>
                    <a:pt x="2558" y="745"/>
                  </a:cubicBezTo>
                  <a:cubicBezTo>
                    <a:pt x="2476" y="745"/>
                    <a:pt x="1" y="1952"/>
                    <a:pt x="48" y="3627"/>
                  </a:cubicBezTo>
                  <a:cubicBezTo>
                    <a:pt x="2167" y="5425"/>
                    <a:pt x="4405" y="6913"/>
                    <a:pt x="6727" y="8104"/>
                  </a:cubicBezTo>
                  <a:cubicBezTo>
                    <a:pt x="6608" y="7484"/>
                    <a:pt x="6513" y="6865"/>
                    <a:pt x="6727" y="6282"/>
                  </a:cubicBezTo>
                  <a:cubicBezTo>
                    <a:pt x="7489" y="7222"/>
                    <a:pt x="8227" y="8163"/>
                    <a:pt x="8930" y="9116"/>
                  </a:cubicBezTo>
                  <a:cubicBezTo>
                    <a:pt x="9597" y="9377"/>
                    <a:pt x="10299" y="9651"/>
                    <a:pt x="11002" y="9878"/>
                  </a:cubicBezTo>
                  <a:cubicBezTo>
                    <a:pt x="12633" y="10413"/>
                    <a:pt x="14347" y="10806"/>
                    <a:pt x="16062" y="11437"/>
                  </a:cubicBezTo>
                  <a:cubicBezTo>
                    <a:pt x="15835" y="10568"/>
                    <a:pt x="15633" y="9675"/>
                    <a:pt x="15847" y="8842"/>
                  </a:cubicBezTo>
                  <a:lnTo>
                    <a:pt x="15847" y="8842"/>
                  </a:lnTo>
                  <a:cubicBezTo>
                    <a:pt x="16669" y="9770"/>
                    <a:pt x="17098" y="10901"/>
                    <a:pt x="17455" y="12021"/>
                  </a:cubicBezTo>
                  <a:cubicBezTo>
                    <a:pt x="17526" y="12056"/>
                    <a:pt x="17621" y="12092"/>
                    <a:pt x="17693" y="12140"/>
                  </a:cubicBezTo>
                  <a:cubicBezTo>
                    <a:pt x="19895" y="13176"/>
                    <a:pt x="22086" y="14997"/>
                    <a:pt x="22991" y="17450"/>
                  </a:cubicBezTo>
                  <a:cubicBezTo>
                    <a:pt x="22562" y="14188"/>
                    <a:pt x="21300" y="10866"/>
                    <a:pt x="19241" y="7913"/>
                  </a:cubicBezTo>
                  <a:cubicBezTo>
                    <a:pt x="18050" y="7222"/>
                    <a:pt x="16907" y="6425"/>
                    <a:pt x="15859" y="5532"/>
                  </a:cubicBezTo>
                  <a:lnTo>
                    <a:pt x="15859" y="5532"/>
                  </a:lnTo>
                  <a:cubicBezTo>
                    <a:pt x="16431" y="5591"/>
                    <a:pt x="16990" y="5663"/>
                    <a:pt x="17562" y="5746"/>
                  </a:cubicBezTo>
                  <a:cubicBezTo>
                    <a:pt x="15847" y="3782"/>
                    <a:pt x="13680" y="2079"/>
                    <a:pt x="11204" y="1079"/>
                  </a:cubicBezTo>
                  <a:cubicBezTo>
                    <a:pt x="10894" y="1138"/>
                    <a:pt x="10585" y="1210"/>
                    <a:pt x="10263" y="1281"/>
                  </a:cubicBezTo>
                  <a:cubicBezTo>
                    <a:pt x="9894" y="1365"/>
                    <a:pt x="9513" y="1400"/>
                    <a:pt x="9120" y="1436"/>
                  </a:cubicBezTo>
                  <a:cubicBezTo>
                    <a:pt x="9047" y="1441"/>
                    <a:pt x="8973" y="1446"/>
                    <a:pt x="8896" y="1446"/>
                  </a:cubicBezTo>
                  <a:cubicBezTo>
                    <a:pt x="8786" y="1446"/>
                    <a:pt x="8673" y="1436"/>
                    <a:pt x="8561" y="1400"/>
                  </a:cubicBezTo>
                  <a:cubicBezTo>
                    <a:pt x="8358" y="1365"/>
                    <a:pt x="8180" y="1234"/>
                    <a:pt x="8108" y="1079"/>
                  </a:cubicBezTo>
                  <a:cubicBezTo>
                    <a:pt x="8513" y="865"/>
                    <a:pt x="8942" y="650"/>
                    <a:pt x="9394" y="472"/>
                  </a:cubicBezTo>
                  <a:cubicBezTo>
                    <a:pt x="8271" y="164"/>
                    <a:pt x="7217" y="1"/>
                    <a:pt x="6193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7216100" y="4433425"/>
              <a:ext cx="463475" cy="201875"/>
            </a:xfrm>
            <a:custGeom>
              <a:avLst/>
              <a:gdLst/>
              <a:ahLst/>
              <a:cxnLst/>
              <a:rect l="l" t="t" r="r" b="b"/>
              <a:pathLst>
                <a:path w="18539" h="8075" extrusionOk="0">
                  <a:moveTo>
                    <a:pt x="2427" y="0"/>
                  </a:moveTo>
                  <a:cubicBezTo>
                    <a:pt x="1606" y="0"/>
                    <a:pt x="794" y="60"/>
                    <a:pt x="1" y="193"/>
                  </a:cubicBezTo>
                  <a:cubicBezTo>
                    <a:pt x="1692" y="216"/>
                    <a:pt x="3370" y="395"/>
                    <a:pt x="5037" y="728"/>
                  </a:cubicBezTo>
                  <a:cubicBezTo>
                    <a:pt x="6704" y="1050"/>
                    <a:pt x="8335" y="1562"/>
                    <a:pt x="9919" y="2228"/>
                  </a:cubicBezTo>
                  <a:cubicBezTo>
                    <a:pt x="11490" y="2883"/>
                    <a:pt x="13026" y="3717"/>
                    <a:pt x="14467" y="4705"/>
                  </a:cubicBezTo>
                  <a:cubicBezTo>
                    <a:pt x="15920" y="5693"/>
                    <a:pt x="17253" y="6824"/>
                    <a:pt x="18539" y="8074"/>
                  </a:cubicBezTo>
                  <a:cubicBezTo>
                    <a:pt x="17479" y="6646"/>
                    <a:pt x="16181" y="5372"/>
                    <a:pt x="14765" y="4264"/>
                  </a:cubicBezTo>
                  <a:cubicBezTo>
                    <a:pt x="13336" y="3181"/>
                    <a:pt x="11776" y="2288"/>
                    <a:pt x="10145" y="1586"/>
                  </a:cubicBezTo>
                  <a:cubicBezTo>
                    <a:pt x="8502" y="907"/>
                    <a:pt x="6787" y="431"/>
                    <a:pt x="5085" y="193"/>
                  </a:cubicBezTo>
                  <a:cubicBezTo>
                    <a:pt x="4198" y="69"/>
                    <a:pt x="3308" y="0"/>
                    <a:pt x="2427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7404525" y="4482875"/>
              <a:ext cx="46150" cy="57775"/>
            </a:xfrm>
            <a:custGeom>
              <a:avLst/>
              <a:gdLst/>
              <a:ahLst/>
              <a:cxnLst/>
              <a:rect l="l" t="t" r="r" b="b"/>
              <a:pathLst>
                <a:path w="1846" h="2311" extrusionOk="0">
                  <a:moveTo>
                    <a:pt x="1" y="0"/>
                  </a:moveTo>
                  <a:lnTo>
                    <a:pt x="1" y="0"/>
                  </a:lnTo>
                  <a:cubicBezTo>
                    <a:pt x="72" y="262"/>
                    <a:pt x="179" y="489"/>
                    <a:pt x="298" y="703"/>
                  </a:cubicBezTo>
                  <a:cubicBezTo>
                    <a:pt x="417" y="905"/>
                    <a:pt x="548" y="1096"/>
                    <a:pt x="703" y="1298"/>
                  </a:cubicBezTo>
                  <a:cubicBezTo>
                    <a:pt x="846" y="1489"/>
                    <a:pt x="1013" y="1667"/>
                    <a:pt x="1191" y="1822"/>
                  </a:cubicBezTo>
                  <a:cubicBezTo>
                    <a:pt x="1382" y="2013"/>
                    <a:pt x="1584" y="2167"/>
                    <a:pt x="1834" y="2310"/>
                  </a:cubicBezTo>
                  <a:cubicBezTo>
                    <a:pt x="1846" y="2036"/>
                    <a:pt x="1775" y="1798"/>
                    <a:pt x="1679" y="1560"/>
                  </a:cubicBezTo>
                  <a:cubicBezTo>
                    <a:pt x="1584" y="1334"/>
                    <a:pt x="1465" y="1120"/>
                    <a:pt x="1298" y="917"/>
                  </a:cubicBezTo>
                  <a:cubicBezTo>
                    <a:pt x="1144" y="727"/>
                    <a:pt x="953" y="548"/>
                    <a:pt x="751" y="381"/>
                  </a:cubicBezTo>
                  <a:cubicBezTo>
                    <a:pt x="524" y="227"/>
                    <a:pt x="298" y="84"/>
                    <a:pt x="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7260750" y="4450725"/>
              <a:ext cx="54200" cy="48550"/>
            </a:xfrm>
            <a:custGeom>
              <a:avLst/>
              <a:gdLst/>
              <a:ahLst/>
              <a:cxnLst/>
              <a:rect l="l" t="t" r="r" b="b"/>
              <a:pathLst>
                <a:path w="2168" h="1942" extrusionOk="0">
                  <a:moveTo>
                    <a:pt x="1" y="1"/>
                  </a:moveTo>
                  <a:lnTo>
                    <a:pt x="1" y="1"/>
                  </a:lnTo>
                  <a:cubicBezTo>
                    <a:pt x="132" y="263"/>
                    <a:pt x="275" y="453"/>
                    <a:pt x="406" y="655"/>
                  </a:cubicBezTo>
                  <a:cubicBezTo>
                    <a:pt x="560" y="834"/>
                    <a:pt x="727" y="1001"/>
                    <a:pt x="894" y="1167"/>
                  </a:cubicBezTo>
                  <a:cubicBezTo>
                    <a:pt x="1084" y="1310"/>
                    <a:pt x="1263" y="1465"/>
                    <a:pt x="1465" y="1596"/>
                  </a:cubicBezTo>
                  <a:cubicBezTo>
                    <a:pt x="1668" y="1727"/>
                    <a:pt x="1894" y="1846"/>
                    <a:pt x="2168" y="1941"/>
                  </a:cubicBezTo>
                  <a:cubicBezTo>
                    <a:pt x="2132" y="1667"/>
                    <a:pt x="2025" y="1453"/>
                    <a:pt x="1894" y="1239"/>
                  </a:cubicBezTo>
                  <a:cubicBezTo>
                    <a:pt x="1763" y="1036"/>
                    <a:pt x="1620" y="834"/>
                    <a:pt x="1418" y="679"/>
                  </a:cubicBezTo>
                  <a:cubicBezTo>
                    <a:pt x="1239" y="513"/>
                    <a:pt x="1037" y="358"/>
                    <a:pt x="799" y="239"/>
                  </a:cubicBezTo>
                  <a:cubicBezTo>
                    <a:pt x="560" y="120"/>
                    <a:pt x="298" y="36"/>
                    <a:pt x="1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7433700" y="4425350"/>
              <a:ext cx="82175" cy="19275"/>
            </a:xfrm>
            <a:custGeom>
              <a:avLst/>
              <a:gdLst/>
              <a:ahLst/>
              <a:cxnLst/>
              <a:rect l="l" t="t" r="r" b="b"/>
              <a:pathLst>
                <a:path w="3287" h="771" extrusionOk="0">
                  <a:moveTo>
                    <a:pt x="1188" y="1"/>
                  </a:moveTo>
                  <a:cubicBezTo>
                    <a:pt x="1051" y="1"/>
                    <a:pt x="917" y="9"/>
                    <a:pt x="786" y="27"/>
                  </a:cubicBezTo>
                  <a:cubicBezTo>
                    <a:pt x="512" y="51"/>
                    <a:pt x="250" y="111"/>
                    <a:pt x="0" y="242"/>
                  </a:cubicBezTo>
                  <a:cubicBezTo>
                    <a:pt x="274" y="408"/>
                    <a:pt x="548" y="516"/>
                    <a:pt x="846" y="575"/>
                  </a:cubicBezTo>
                  <a:cubicBezTo>
                    <a:pt x="1108" y="658"/>
                    <a:pt x="1393" y="706"/>
                    <a:pt x="1655" y="742"/>
                  </a:cubicBezTo>
                  <a:cubicBezTo>
                    <a:pt x="1865" y="759"/>
                    <a:pt x="2067" y="770"/>
                    <a:pt x="2264" y="770"/>
                  </a:cubicBezTo>
                  <a:cubicBezTo>
                    <a:pt x="2336" y="770"/>
                    <a:pt x="2407" y="769"/>
                    <a:pt x="2477" y="766"/>
                  </a:cubicBezTo>
                  <a:cubicBezTo>
                    <a:pt x="2751" y="754"/>
                    <a:pt x="3013" y="706"/>
                    <a:pt x="3286" y="599"/>
                  </a:cubicBezTo>
                  <a:cubicBezTo>
                    <a:pt x="3001" y="408"/>
                    <a:pt x="2715" y="289"/>
                    <a:pt x="2441" y="206"/>
                  </a:cubicBezTo>
                  <a:cubicBezTo>
                    <a:pt x="2155" y="111"/>
                    <a:pt x="1870" y="51"/>
                    <a:pt x="1608" y="27"/>
                  </a:cubicBezTo>
                  <a:cubicBezTo>
                    <a:pt x="1465" y="9"/>
                    <a:pt x="1325" y="1"/>
                    <a:pt x="1188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7267300" y="4385700"/>
              <a:ext cx="64325" cy="36775"/>
            </a:xfrm>
            <a:custGeom>
              <a:avLst/>
              <a:gdLst/>
              <a:ahLst/>
              <a:cxnLst/>
              <a:rect l="l" t="t" r="r" b="b"/>
              <a:pathLst>
                <a:path w="2573" h="1471" extrusionOk="0">
                  <a:moveTo>
                    <a:pt x="2429" y="1"/>
                  </a:moveTo>
                  <a:cubicBezTo>
                    <a:pt x="2166" y="1"/>
                    <a:pt x="1928" y="54"/>
                    <a:pt x="1715" y="125"/>
                  </a:cubicBezTo>
                  <a:cubicBezTo>
                    <a:pt x="1453" y="197"/>
                    <a:pt x="1215" y="304"/>
                    <a:pt x="1013" y="423"/>
                  </a:cubicBezTo>
                  <a:cubicBezTo>
                    <a:pt x="798" y="554"/>
                    <a:pt x="608" y="697"/>
                    <a:pt x="429" y="863"/>
                  </a:cubicBezTo>
                  <a:cubicBezTo>
                    <a:pt x="251" y="1030"/>
                    <a:pt x="108" y="1220"/>
                    <a:pt x="1" y="1470"/>
                  </a:cubicBezTo>
                  <a:cubicBezTo>
                    <a:pt x="298" y="1459"/>
                    <a:pt x="560" y="1387"/>
                    <a:pt x="822" y="1316"/>
                  </a:cubicBezTo>
                  <a:cubicBezTo>
                    <a:pt x="1072" y="1220"/>
                    <a:pt x="1299" y="1113"/>
                    <a:pt x="1513" y="994"/>
                  </a:cubicBezTo>
                  <a:cubicBezTo>
                    <a:pt x="1727" y="875"/>
                    <a:pt x="1930" y="744"/>
                    <a:pt x="2108" y="578"/>
                  </a:cubicBezTo>
                  <a:cubicBezTo>
                    <a:pt x="2287" y="423"/>
                    <a:pt x="2453" y="244"/>
                    <a:pt x="2573" y="6"/>
                  </a:cubicBezTo>
                  <a:cubicBezTo>
                    <a:pt x="2524" y="2"/>
                    <a:pt x="2476" y="1"/>
                    <a:pt x="2429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7480425" y="4397150"/>
              <a:ext cx="123850" cy="93200"/>
            </a:xfrm>
            <a:custGeom>
              <a:avLst/>
              <a:gdLst/>
              <a:ahLst/>
              <a:cxnLst/>
              <a:rect l="l" t="t" r="r" b="b"/>
              <a:pathLst>
                <a:path w="4954" h="3728" extrusionOk="0">
                  <a:moveTo>
                    <a:pt x="1" y="0"/>
                  </a:moveTo>
                  <a:lnTo>
                    <a:pt x="1" y="0"/>
                  </a:lnTo>
                  <a:cubicBezTo>
                    <a:pt x="108" y="120"/>
                    <a:pt x="215" y="262"/>
                    <a:pt x="310" y="393"/>
                  </a:cubicBezTo>
                  <a:cubicBezTo>
                    <a:pt x="596" y="655"/>
                    <a:pt x="977" y="810"/>
                    <a:pt x="1334" y="989"/>
                  </a:cubicBezTo>
                  <a:cubicBezTo>
                    <a:pt x="2108" y="1358"/>
                    <a:pt x="2763" y="1929"/>
                    <a:pt x="3418" y="2477"/>
                  </a:cubicBezTo>
                  <a:cubicBezTo>
                    <a:pt x="3930" y="2906"/>
                    <a:pt x="4442" y="3322"/>
                    <a:pt x="4954" y="3727"/>
                  </a:cubicBezTo>
                  <a:cubicBezTo>
                    <a:pt x="4096" y="2429"/>
                    <a:pt x="2668" y="1513"/>
                    <a:pt x="1239" y="751"/>
                  </a:cubicBezTo>
                  <a:cubicBezTo>
                    <a:pt x="810" y="524"/>
                    <a:pt x="370" y="298"/>
                    <a:pt x="1" y="0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7672725" y="4571275"/>
              <a:ext cx="70550" cy="157200"/>
            </a:xfrm>
            <a:custGeom>
              <a:avLst/>
              <a:gdLst/>
              <a:ahLst/>
              <a:cxnLst/>
              <a:rect l="l" t="t" r="r" b="b"/>
              <a:pathLst>
                <a:path w="2822" h="6288" extrusionOk="0">
                  <a:moveTo>
                    <a:pt x="0" y="1"/>
                  </a:moveTo>
                  <a:lnTo>
                    <a:pt x="0" y="1"/>
                  </a:lnTo>
                  <a:cubicBezTo>
                    <a:pt x="83" y="143"/>
                    <a:pt x="167" y="263"/>
                    <a:pt x="262" y="358"/>
                  </a:cubicBezTo>
                  <a:cubicBezTo>
                    <a:pt x="976" y="1465"/>
                    <a:pt x="1453" y="2668"/>
                    <a:pt x="1750" y="3858"/>
                  </a:cubicBezTo>
                  <a:cubicBezTo>
                    <a:pt x="1869" y="4394"/>
                    <a:pt x="1965" y="4930"/>
                    <a:pt x="2238" y="5406"/>
                  </a:cubicBezTo>
                  <a:cubicBezTo>
                    <a:pt x="2405" y="5704"/>
                    <a:pt x="2655" y="5978"/>
                    <a:pt x="2822" y="6287"/>
                  </a:cubicBezTo>
                  <a:cubicBezTo>
                    <a:pt x="2369" y="5358"/>
                    <a:pt x="2191" y="4370"/>
                    <a:pt x="1869" y="3394"/>
                  </a:cubicBezTo>
                  <a:cubicBezTo>
                    <a:pt x="1465" y="2203"/>
                    <a:pt x="822" y="1048"/>
                    <a:pt x="0" y="1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6868450" y="2939825"/>
              <a:ext cx="274175" cy="772150"/>
            </a:xfrm>
            <a:custGeom>
              <a:avLst/>
              <a:gdLst/>
              <a:ahLst/>
              <a:cxnLst/>
              <a:rect l="l" t="t" r="r" b="b"/>
              <a:pathLst>
                <a:path w="10967" h="30886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6454" y="2775"/>
                    <a:pt x="5608" y="5632"/>
                    <a:pt x="4430" y="8192"/>
                  </a:cubicBezTo>
                  <a:cubicBezTo>
                    <a:pt x="4382" y="8275"/>
                    <a:pt x="4346" y="8383"/>
                    <a:pt x="4299" y="8466"/>
                  </a:cubicBezTo>
                  <a:cubicBezTo>
                    <a:pt x="4941" y="9692"/>
                    <a:pt x="5573" y="10883"/>
                    <a:pt x="5775" y="12240"/>
                  </a:cubicBezTo>
                  <a:cubicBezTo>
                    <a:pt x="4811" y="11788"/>
                    <a:pt x="4108" y="10966"/>
                    <a:pt x="3525" y="10061"/>
                  </a:cubicBezTo>
                  <a:cubicBezTo>
                    <a:pt x="2560" y="11966"/>
                    <a:pt x="1548" y="13848"/>
                    <a:pt x="881" y="15872"/>
                  </a:cubicBezTo>
                  <a:cubicBezTo>
                    <a:pt x="596" y="16729"/>
                    <a:pt x="369" y="17622"/>
                    <a:pt x="239" y="18527"/>
                  </a:cubicBezTo>
                  <a:cubicBezTo>
                    <a:pt x="798" y="19884"/>
                    <a:pt x="1405" y="21206"/>
                    <a:pt x="2084" y="22503"/>
                  </a:cubicBezTo>
                  <a:cubicBezTo>
                    <a:pt x="1310" y="22432"/>
                    <a:pt x="620" y="22015"/>
                    <a:pt x="0" y="21539"/>
                  </a:cubicBezTo>
                  <a:lnTo>
                    <a:pt x="0" y="21539"/>
                  </a:lnTo>
                  <a:cubicBezTo>
                    <a:pt x="12" y="24801"/>
                    <a:pt x="905" y="28052"/>
                    <a:pt x="2596" y="30838"/>
                  </a:cubicBezTo>
                  <a:cubicBezTo>
                    <a:pt x="2765" y="30871"/>
                    <a:pt x="2936" y="30886"/>
                    <a:pt x="3106" y="30886"/>
                  </a:cubicBezTo>
                  <a:cubicBezTo>
                    <a:pt x="5022" y="30886"/>
                    <a:pt x="6930" y="28968"/>
                    <a:pt x="6930" y="28968"/>
                  </a:cubicBezTo>
                  <a:cubicBezTo>
                    <a:pt x="8835" y="27028"/>
                    <a:pt x="9728" y="25111"/>
                    <a:pt x="10275" y="22658"/>
                  </a:cubicBezTo>
                  <a:lnTo>
                    <a:pt x="10275" y="22658"/>
                  </a:lnTo>
                  <a:cubicBezTo>
                    <a:pt x="9835" y="22968"/>
                    <a:pt x="9359" y="23265"/>
                    <a:pt x="8882" y="23527"/>
                  </a:cubicBezTo>
                  <a:cubicBezTo>
                    <a:pt x="8728" y="23396"/>
                    <a:pt x="8692" y="23170"/>
                    <a:pt x="8728" y="22980"/>
                  </a:cubicBezTo>
                  <a:cubicBezTo>
                    <a:pt x="8775" y="22789"/>
                    <a:pt x="8882" y="22610"/>
                    <a:pt x="9002" y="22444"/>
                  </a:cubicBezTo>
                  <a:cubicBezTo>
                    <a:pt x="9240" y="22099"/>
                    <a:pt x="9525" y="21789"/>
                    <a:pt x="9823" y="21491"/>
                  </a:cubicBezTo>
                  <a:cubicBezTo>
                    <a:pt x="10073" y="21253"/>
                    <a:pt x="10359" y="21027"/>
                    <a:pt x="10609" y="20777"/>
                  </a:cubicBezTo>
                  <a:cubicBezTo>
                    <a:pt x="10966" y="18205"/>
                    <a:pt x="10704" y="15574"/>
                    <a:pt x="10228" y="13014"/>
                  </a:cubicBezTo>
                  <a:cubicBezTo>
                    <a:pt x="9847" y="13490"/>
                    <a:pt x="9466" y="13978"/>
                    <a:pt x="9097" y="14455"/>
                  </a:cubicBezTo>
                  <a:cubicBezTo>
                    <a:pt x="9002" y="13050"/>
                    <a:pt x="9192" y="11645"/>
                    <a:pt x="9644" y="10311"/>
                  </a:cubicBezTo>
                  <a:cubicBezTo>
                    <a:pt x="8763" y="6763"/>
                    <a:pt x="7525" y="3287"/>
                    <a:pt x="5942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6950600" y="3130325"/>
              <a:ext cx="99450" cy="555150"/>
            </a:xfrm>
            <a:custGeom>
              <a:avLst/>
              <a:gdLst/>
              <a:ahLst/>
              <a:cxnLst/>
              <a:rect l="l" t="t" r="r" b="b"/>
              <a:pathLst>
                <a:path w="3978" h="22206" extrusionOk="0">
                  <a:moveTo>
                    <a:pt x="3739" y="1"/>
                  </a:moveTo>
                  <a:cubicBezTo>
                    <a:pt x="3572" y="1894"/>
                    <a:pt x="3430" y="3763"/>
                    <a:pt x="3215" y="5620"/>
                  </a:cubicBezTo>
                  <a:cubicBezTo>
                    <a:pt x="3013" y="7490"/>
                    <a:pt x="2739" y="9347"/>
                    <a:pt x="2429" y="11192"/>
                  </a:cubicBezTo>
                  <a:cubicBezTo>
                    <a:pt x="2120" y="13038"/>
                    <a:pt x="1739" y="14883"/>
                    <a:pt x="1346" y="16717"/>
                  </a:cubicBezTo>
                  <a:cubicBezTo>
                    <a:pt x="929" y="18550"/>
                    <a:pt x="477" y="20372"/>
                    <a:pt x="1" y="22206"/>
                  </a:cubicBezTo>
                  <a:cubicBezTo>
                    <a:pt x="822" y="20491"/>
                    <a:pt x="1465" y="18693"/>
                    <a:pt x="2013" y="16884"/>
                  </a:cubicBezTo>
                  <a:cubicBezTo>
                    <a:pt x="2548" y="15062"/>
                    <a:pt x="2965" y="13216"/>
                    <a:pt x="3287" y="11347"/>
                  </a:cubicBezTo>
                  <a:cubicBezTo>
                    <a:pt x="3584" y="9466"/>
                    <a:pt x="3811" y="7573"/>
                    <a:pt x="3906" y="5692"/>
                  </a:cubicBezTo>
                  <a:cubicBezTo>
                    <a:pt x="3977" y="3787"/>
                    <a:pt x="3941" y="1894"/>
                    <a:pt x="3739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6945850" y="3392550"/>
              <a:ext cx="37825" cy="78025"/>
            </a:xfrm>
            <a:custGeom>
              <a:avLst/>
              <a:gdLst/>
              <a:ahLst/>
              <a:cxnLst/>
              <a:rect l="l" t="t" r="r" b="b"/>
              <a:pathLst>
                <a:path w="1513" h="3121" extrusionOk="0">
                  <a:moveTo>
                    <a:pt x="24" y="1"/>
                  </a:moveTo>
                  <a:cubicBezTo>
                    <a:pt x="0" y="346"/>
                    <a:pt x="60" y="632"/>
                    <a:pt x="119" y="906"/>
                  </a:cubicBezTo>
                  <a:cubicBezTo>
                    <a:pt x="191" y="1192"/>
                    <a:pt x="274" y="1465"/>
                    <a:pt x="393" y="1715"/>
                  </a:cubicBezTo>
                  <a:cubicBezTo>
                    <a:pt x="524" y="1965"/>
                    <a:pt x="655" y="2204"/>
                    <a:pt x="822" y="2442"/>
                  </a:cubicBezTo>
                  <a:cubicBezTo>
                    <a:pt x="988" y="2680"/>
                    <a:pt x="1167" y="2906"/>
                    <a:pt x="1441" y="3120"/>
                  </a:cubicBezTo>
                  <a:cubicBezTo>
                    <a:pt x="1512" y="2775"/>
                    <a:pt x="1488" y="2477"/>
                    <a:pt x="1441" y="2180"/>
                  </a:cubicBezTo>
                  <a:cubicBezTo>
                    <a:pt x="1393" y="1894"/>
                    <a:pt x="1310" y="1608"/>
                    <a:pt x="1191" y="1346"/>
                  </a:cubicBezTo>
                  <a:cubicBezTo>
                    <a:pt x="1072" y="1073"/>
                    <a:pt x="917" y="822"/>
                    <a:pt x="726" y="596"/>
                  </a:cubicBezTo>
                  <a:cubicBezTo>
                    <a:pt x="548" y="382"/>
                    <a:pt x="321" y="168"/>
                    <a:pt x="24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6914000" y="3555375"/>
              <a:ext cx="38125" cy="77725"/>
            </a:xfrm>
            <a:custGeom>
              <a:avLst/>
              <a:gdLst/>
              <a:ahLst/>
              <a:cxnLst/>
              <a:rect l="l" t="t" r="r" b="b"/>
              <a:pathLst>
                <a:path w="1525" h="3109" extrusionOk="0">
                  <a:moveTo>
                    <a:pt x="36" y="1"/>
                  </a:moveTo>
                  <a:cubicBezTo>
                    <a:pt x="0" y="334"/>
                    <a:pt x="60" y="620"/>
                    <a:pt x="119" y="906"/>
                  </a:cubicBezTo>
                  <a:cubicBezTo>
                    <a:pt x="202" y="1191"/>
                    <a:pt x="286" y="1453"/>
                    <a:pt x="405" y="1703"/>
                  </a:cubicBezTo>
                  <a:cubicBezTo>
                    <a:pt x="524" y="1965"/>
                    <a:pt x="667" y="2203"/>
                    <a:pt x="822" y="2441"/>
                  </a:cubicBezTo>
                  <a:cubicBezTo>
                    <a:pt x="1000" y="2680"/>
                    <a:pt x="1179" y="2894"/>
                    <a:pt x="1453" y="3108"/>
                  </a:cubicBezTo>
                  <a:cubicBezTo>
                    <a:pt x="1524" y="2775"/>
                    <a:pt x="1512" y="2465"/>
                    <a:pt x="1453" y="2168"/>
                  </a:cubicBezTo>
                  <a:cubicBezTo>
                    <a:pt x="1405" y="1882"/>
                    <a:pt x="1310" y="1608"/>
                    <a:pt x="1191" y="1334"/>
                  </a:cubicBezTo>
                  <a:cubicBezTo>
                    <a:pt x="1072" y="1072"/>
                    <a:pt x="929" y="810"/>
                    <a:pt x="738" y="596"/>
                  </a:cubicBezTo>
                  <a:cubicBezTo>
                    <a:pt x="560" y="370"/>
                    <a:pt x="333" y="155"/>
                    <a:pt x="36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7056575" y="3391975"/>
              <a:ext cx="43175" cy="77100"/>
            </a:xfrm>
            <a:custGeom>
              <a:avLst/>
              <a:gdLst/>
              <a:ahLst/>
              <a:cxnLst/>
              <a:rect l="l" t="t" r="r" b="b"/>
              <a:pathLst>
                <a:path w="1727" h="3084" extrusionOk="0">
                  <a:moveTo>
                    <a:pt x="1715" y="0"/>
                  </a:moveTo>
                  <a:lnTo>
                    <a:pt x="1715" y="0"/>
                  </a:lnTo>
                  <a:cubicBezTo>
                    <a:pt x="1405" y="167"/>
                    <a:pt x="1191" y="369"/>
                    <a:pt x="988" y="595"/>
                  </a:cubicBezTo>
                  <a:cubicBezTo>
                    <a:pt x="798" y="822"/>
                    <a:pt x="619" y="1072"/>
                    <a:pt x="476" y="1322"/>
                  </a:cubicBezTo>
                  <a:cubicBezTo>
                    <a:pt x="334" y="1572"/>
                    <a:pt x="226" y="1858"/>
                    <a:pt x="143" y="2143"/>
                  </a:cubicBezTo>
                  <a:cubicBezTo>
                    <a:pt x="60" y="2441"/>
                    <a:pt x="0" y="2739"/>
                    <a:pt x="24" y="3084"/>
                  </a:cubicBezTo>
                  <a:cubicBezTo>
                    <a:pt x="322" y="2905"/>
                    <a:pt x="536" y="2691"/>
                    <a:pt x="750" y="2453"/>
                  </a:cubicBezTo>
                  <a:cubicBezTo>
                    <a:pt x="941" y="2227"/>
                    <a:pt x="1119" y="1988"/>
                    <a:pt x="1250" y="1738"/>
                  </a:cubicBezTo>
                  <a:cubicBezTo>
                    <a:pt x="1405" y="1488"/>
                    <a:pt x="1512" y="1215"/>
                    <a:pt x="1596" y="941"/>
                  </a:cubicBezTo>
                  <a:cubicBezTo>
                    <a:pt x="1667" y="643"/>
                    <a:pt x="1727" y="345"/>
                    <a:pt x="1715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6999125" y="3588125"/>
              <a:ext cx="70550" cy="51525"/>
            </a:xfrm>
            <a:custGeom>
              <a:avLst/>
              <a:gdLst/>
              <a:ahLst/>
              <a:cxnLst/>
              <a:rect l="l" t="t" r="r" b="b"/>
              <a:pathLst>
                <a:path w="2822" h="2061" extrusionOk="0">
                  <a:moveTo>
                    <a:pt x="2822" y="0"/>
                  </a:moveTo>
                  <a:lnTo>
                    <a:pt x="2822" y="0"/>
                  </a:lnTo>
                  <a:cubicBezTo>
                    <a:pt x="2477" y="24"/>
                    <a:pt x="2203" y="119"/>
                    <a:pt x="1917" y="238"/>
                  </a:cubicBezTo>
                  <a:cubicBezTo>
                    <a:pt x="1643" y="358"/>
                    <a:pt x="1393" y="500"/>
                    <a:pt x="1155" y="679"/>
                  </a:cubicBezTo>
                  <a:cubicBezTo>
                    <a:pt x="917" y="858"/>
                    <a:pt x="691" y="1048"/>
                    <a:pt x="500" y="1274"/>
                  </a:cubicBezTo>
                  <a:cubicBezTo>
                    <a:pt x="310" y="1501"/>
                    <a:pt x="131" y="1751"/>
                    <a:pt x="0" y="2060"/>
                  </a:cubicBezTo>
                  <a:cubicBezTo>
                    <a:pt x="346" y="2036"/>
                    <a:pt x="631" y="1941"/>
                    <a:pt x="905" y="1810"/>
                  </a:cubicBezTo>
                  <a:cubicBezTo>
                    <a:pt x="1167" y="1691"/>
                    <a:pt x="1429" y="1548"/>
                    <a:pt x="1667" y="1381"/>
                  </a:cubicBezTo>
                  <a:cubicBezTo>
                    <a:pt x="1905" y="1203"/>
                    <a:pt x="2120" y="1012"/>
                    <a:pt x="2322" y="786"/>
                  </a:cubicBezTo>
                  <a:cubicBezTo>
                    <a:pt x="2512" y="560"/>
                    <a:pt x="2691" y="322"/>
                    <a:pt x="2822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6899700" y="3230050"/>
              <a:ext cx="51225" cy="108950"/>
            </a:xfrm>
            <a:custGeom>
              <a:avLst/>
              <a:gdLst/>
              <a:ahLst/>
              <a:cxnLst/>
              <a:rect l="l" t="t" r="r" b="b"/>
              <a:pathLst>
                <a:path w="2049" h="4358" extrusionOk="0">
                  <a:moveTo>
                    <a:pt x="2048" y="0"/>
                  </a:moveTo>
                  <a:lnTo>
                    <a:pt x="1810" y="512"/>
                  </a:lnTo>
                  <a:cubicBezTo>
                    <a:pt x="1810" y="512"/>
                    <a:pt x="905" y="2310"/>
                    <a:pt x="286" y="3560"/>
                  </a:cubicBezTo>
                  <a:cubicBezTo>
                    <a:pt x="143" y="3810"/>
                    <a:pt x="12" y="4084"/>
                    <a:pt x="1" y="4358"/>
                  </a:cubicBezTo>
                  <a:cubicBezTo>
                    <a:pt x="1096" y="3155"/>
                    <a:pt x="1834" y="1619"/>
                    <a:pt x="2048" y="0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6569900" y="3174375"/>
              <a:ext cx="498300" cy="776175"/>
            </a:xfrm>
            <a:custGeom>
              <a:avLst/>
              <a:gdLst/>
              <a:ahLst/>
              <a:cxnLst/>
              <a:rect l="l" t="t" r="r" b="b"/>
              <a:pathLst>
                <a:path w="19932" h="31047" extrusionOk="0">
                  <a:moveTo>
                    <a:pt x="917" y="1"/>
                  </a:moveTo>
                  <a:lnTo>
                    <a:pt x="917" y="1"/>
                  </a:lnTo>
                  <a:cubicBezTo>
                    <a:pt x="1298" y="1810"/>
                    <a:pt x="1179" y="3656"/>
                    <a:pt x="953" y="5501"/>
                  </a:cubicBezTo>
                  <a:cubicBezTo>
                    <a:pt x="1334" y="5835"/>
                    <a:pt x="1667" y="6204"/>
                    <a:pt x="1941" y="6609"/>
                  </a:cubicBezTo>
                  <a:cubicBezTo>
                    <a:pt x="2775" y="7871"/>
                    <a:pt x="3179" y="9371"/>
                    <a:pt x="3548" y="10847"/>
                  </a:cubicBezTo>
                  <a:cubicBezTo>
                    <a:pt x="3572" y="10966"/>
                    <a:pt x="3608" y="11097"/>
                    <a:pt x="3572" y="11216"/>
                  </a:cubicBezTo>
                  <a:cubicBezTo>
                    <a:pt x="3524" y="11477"/>
                    <a:pt x="3282" y="11576"/>
                    <a:pt x="3005" y="11576"/>
                  </a:cubicBezTo>
                  <a:cubicBezTo>
                    <a:pt x="2803" y="11576"/>
                    <a:pt x="2582" y="11523"/>
                    <a:pt x="2405" y="11443"/>
                  </a:cubicBezTo>
                  <a:cubicBezTo>
                    <a:pt x="1655" y="11097"/>
                    <a:pt x="989" y="10657"/>
                    <a:pt x="358" y="10133"/>
                  </a:cubicBezTo>
                  <a:cubicBezTo>
                    <a:pt x="84" y="12800"/>
                    <a:pt x="0" y="15491"/>
                    <a:pt x="108" y="18170"/>
                  </a:cubicBezTo>
                  <a:cubicBezTo>
                    <a:pt x="2108" y="19777"/>
                    <a:pt x="3965" y="21622"/>
                    <a:pt x="4465" y="24075"/>
                  </a:cubicBezTo>
                  <a:cubicBezTo>
                    <a:pt x="3953" y="24027"/>
                    <a:pt x="3477" y="23718"/>
                    <a:pt x="3037" y="23408"/>
                  </a:cubicBezTo>
                  <a:cubicBezTo>
                    <a:pt x="2144" y="22777"/>
                    <a:pt x="1274" y="22158"/>
                    <a:pt x="393" y="21515"/>
                  </a:cubicBezTo>
                  <a:lnTo>
                    <a:pt x="393" y="21515"/>
                  </a:lnTo>
                  <a:cubicBezTo>
                    <a:pt x="631" y="23170"/>
                    <a:pt x="1072" y="24766"/>
                    <a:pt x="1953" y="26159"/>
                  </a:cubicBezTo>
                  <a:cubicBezTo>
                    <a:pt x="3132" y="28016"/>
                    <a:pt x="4989" y="29361"/>
                    <a:pt x="7001" y="30219"/>
                  </a:cubicBezTo>
                  <a:cubicBezTo>
                    <a:pt x="8748" y="30966"/>
                    <a:pt x="11387" y="31046"/>
                    <a:pt x="12445" y="31046"/>
                  </a:cubicBezTo>
                  <a:cubicBezTo>
                    <a:pt x="12736" y="31046"/>
                    <a:pt x="12907" y="31040"/>
                    <a:pt x="12907" y="31040"/>
                  </a:cubicBezTo>
                  <a:cubicBezTo>
                    <a:pt x="16110" y="28778"/>
                    <a:pt x="18562" y="24670"/>
                    <a:pt x="19515" y="20420"/>
                  </a:cubicBezTo>
                  <a:lnTo>
                    <a:pt x="19515" y="20420"/>
                  </a:lnTo>
                  <a:cubicBezTo>
                    <a:pt x="18431" y="21491"/>
                    <a:pt x="17348" y="22539"/>
                    <a:pt x="16252" y="23611"/>
                  </a:cubicBezTo>
                  <a:cubicBezTo>
                    <a:pt x="16091" y="23781"/>
                    <a:pt x="15854" y="23959"/>
                    <a:pt x="15641" y="23959"/>
                  </a:cubicBezTo>
                  <a:cubicBezTo>
                    <a:pt x="15571" y="23959"/>
                    <a:pt x="15504" y="23940"/>
                    <a:pt x="15443" y="23896"/>
                  </a:cubicBezTo>
                  <a:cubicBezTo>
                    <a:pt x="16467" y="20956"/>
                    <a:pt x="17979" y="18181"/>
                    <a:pt x="19931" y="15729"/>
                  </a:cubicBezTo>
                  <a:cubicBezTo>
                    <a:pt x="19812" y="13883"/>
                    <a:pt x="19348" y="12109"/>
                    <a:pt x="18443" y="10609"/>
                  </a:cubicBezTo>
                  <a:cubicBezTo>
                    <a:pt x="17348" y="8752"/>
                    <a:pt x="15871" y="7228"/>
                    <a:pt x="14193" y="5954"/>
                  </a:cubicBezTo>
                  <a:cubicBezTo>
                    <a:pt x="13740" y="7514"/>
                    <a:pt x="13038" y="8990"/>
                    <a:pt x="12323" y="10431"/>
                  </a:cubicBezTo>
                  <a:cubicBezTo>
                    <a:pt x="12288" y="10514"/>
                    <a:pt x="12240" y="10609"/>
                    <a:pt x="12145" y="10621"/>
                  </a:cubicBezTo>
                  <a:cubicBezTo>
                    <a:pt x="12134" y="10624"/>
                    <a:pt x="12123" y="10625"/>
                    <a:pt x="12112" y="10625"/>
                  </a:cubicBezTo>
                  <a:cubicBezTo>
                    <a:pt x="11987" y="10625"/>
                    <a:pt x="11905" y="10443"/>
                    <a:pt x="11883" y="10311"/>
                  </a:cubicBezTo>
                  <a:cubicBezTo>
                    <a:pt x="11692" y="9121"/>
                    <a:pt x="12145" y="7930"/>
                    <a:pt x="12252" y="6740"/>
                  </a:cubicBezTo>
                  <a:cubicBezTo>
                    <a:pt x="12311" y="5978"/>
                    <a:pt x="12228" y="5204"/>
                    <a:pt x="11966" y="4466"/>
                  </a:cubicBezTo>
                  <a:cubicBezTo>
                    <a:pt x="8609" y="2465"/>
                    <a:pt x="4656" y="1156"/>
                    <a:pt x="917" y="1"/>
                  </a:cubicBezTo>
                  <a:close/>
                </a:path>
              </a:pathLst>
            </a:custGeom>
            <a:solidFill>
              <a:srgbClr val="41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6682400" y="3326175"/>
              <a:ext cx="183400" cy="493550"/>
            </a:xfrm>
            <a:custGeom>
              <a:avLst/>
              <a:gdLst/>
              <a:ahLst/>
              <a:cxnLst/>
              <a:rect l="l" t="t" r="r" b="b"/>
              <a:pathLst>
                <a:path w="7336" h="19742" extrusionOk="0">
                  <a:moveTo>
                    <a:pt x="1" y="1"/>
                  </a:moveTo>
                  <a:lnTo>
                    <a:pt x="1" y="1"/>
                  </a:lnTo>
                  <a:cubicBezTo>
                    <a:pt x="906" y="1549"/>
                    <a:pt x="1751" y="3096"/>
                    <a:pt x="2525" y="4668"/>
                  </a:cubicBezTo>
                  <a:cubicBezTo>
                    <a:pt x="3287" y="6264"/>
                    <a:pt x="4001" y="7871"/>
                    <a:pt x="4597" y="9526"/>
                  </a:cubicBezTo>
                  <a:cubicBezTo>
                    <a:pt x="5204" y="11169"/>
                    <a:pt x="5728" y="12860"/>
                    <a:pt x="6168" y="14550"/>
                  </a:cubicBezTo>
                  <a:cubicBezTo>
                    <a:pt x="6621" y="16265"/>
                    <a:pt x="6966" y="17991"/>
                    <a:pt x="7288" y="19741"/>
                  </a:cubicBezTo>
                  <a:cubicBezTo>
                    <a:pt x="7335" y="17955"/>
                    <a:pt x="7169" y="16170"/>
                    <a:pt x="6847" y="14384"/>
                  </a:cubicBezTo>
                  <a:cubicBezTo>
                    <a:pt x="6514" y="12633"/>
                    <a:pt x="6026" y="10895"/>
                    <a:pt x="5418" y="9204"/>
                  </a:cubicBezTo>
                  <a:cubicBezTo>
                    <a:pt x="4787" y="7526"/>
                    <a:pt x="4025" y="5894"/>
                    <a:pt x="3120" y="4347"/>
                  </a:cubicBezTo>
                  <a:cubicBezTo>
                    <a:pt x="2227" y="2799"/>
                    <a:pt x="1192" y="1322"/>
                    <a:pt x="1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6899400" y="3487225"/>
              <a:ext cx="70275" cy="200050"/>
            </a:xfrm>
            <a:custGeom>
              <a:avLst/>
              <a:gdLst/>
              <a:ahLst/>
              <a:cxnLst/>
              <a:rect l="l" t="t" r="r" b="b"/>
              <a:pathLst>
                <a:path w="2811" h="8002" extrusionOk="0">
                  <a:moveTo>
                    <a:pt x="2644" y="0"/>
                  </a:moveTo>
                  <a:cubicBezTo>
                    <a:pt x="2430" y="691"/>
                    <a:pt x="2275" y="1381"/>
                    <a:pt x="2072" y="2048"/>
                  </a:cubicBezTo>
                  <a:cubicBezTo>
                    <a:pt x="1882" y="2715"/>
                    <a:pt x="1691" y="3393"/>
                    <a:pt x="1465" y="4048"/>
                  </a:cubicBezTo>
                  <a:cubicBezTo>
                    <a:pt x="1263" y="4703"/>
                    <a:pt x="1025" y="5358"/>
                    <a:pt x="763" y="6013"/>
                  </a:cubicBezTo>
                  <a:cubicBezTo>
                    <a:pt x="513" y="6668"/>
                    <a:pt x="251" y="7322"/>
                    <a:pt x="1" y="8001"/>
                  </a:cubicBezTo>
                  <a:cubicBezTo>
                    <a:pt x="548" y="7525"/>
                    <a:pt x="989" y="6953"/>
                    <a:pt x="1382" y="6322"/>
                  </a:cubicBezTo>
                  <a:cubicBezTo>
                    <a:pt x="1763" y="5703"/>
                    <a:pt x="2072" y="5025"/>
                    <a:pt x="2299" y="4334"/>
                  </a:cubicBezTo>
                  <a:cubicBezTo>
                    <a:pt x="2525" y="3632"/>
                    <a:pt x="2668" y="2917"/>
                    <a:pt x="2751" y="2179"/>
                  </a:cubicBezTo>
                  <a:cubicBezTo>
                    <a:pt x="2811" y="1453"/>
                    <a:pt x="2787" y="714"/>
                    <a:pt x="2644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6613950" y="3544075"/>
              <a:ext cx="157775" cy="164925"/>
            </a:xfrm>
            <a:custGeom>
              <a:avLst/>
              <a:gdLst/>
              <a:ahLst/>
              <a:cxnLst/>
              <a:rect l="l" t="t" r="r" b="b"/>
              <a:pathLst>
                <a:path w="6311" h="6597" extrusionOk="0">
                  <a:moveTo>
                    <a:pt x="1" y="0"/>
                  </a:moveTo>
                  <a:cubicBezTo>
                    <a:pt x="560" y="548"/>
                    <a:pt x="1120" y="1072"/>
                    <a:pt x="1667" y="1596"/>
                  </a:cubicBezTo>
                  <a:cubicBezTo>
                    <a:pt x="2215" y="2120"/>
                    <a:pt x="2739" y="2655"/>
                    <a:pt x="3251" y="3191"/>
                  </a:cubicBezTo>
                  <a:cubicBezTo>
                    <a:pt x="3775" y="3739"/>
                    <a:pt x="4287" y="4286"/>
                    <a:pt x="4787" y="4858"/>
                  </a:cubicBezTo>
                  <a:cubicBezTo>
                    <a:pt x="5299" y="5418"/>
                    <a:pt x="5775" y="6013"/>
                    <a:pt x="6311" y="6596"/>
                  </a:cubicBezTo>
                  <a:cubicBezTo>
                    <a:pt x="6085" y="5834"/>
                    <a:pt x="5739" y="5120"/>
                    <a:pt x="5335" y="4465"/>
                  </a:cubicBezTo>
                  <a:cubicBezTo>
                    <a:pt x="4930" y="3798"/>
                    <a:pt x="4442" y="3167"/>
                    <a:pt x="3894" y="2608"/>
                  </a:cubicBezTo>
                  <a:cubicBezTo>
                    <a:pt x="3346" y="2024"/>
                    <a:pt x="2751" y="1524"/>
                    <a:pt x="2096" y="1072"/>
                  </a:cubicBezTo>
                  <a:cubicBezTo>
                    <a:pt x="1441" y="631"/>
                    <a:pt x="739" y="250"/>
                    <a:pt x="1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6684500" y="3834875"/>
              <a:ext cx="157775" cy="63125"/>
            </a:xfrm>
            <a:custGeom>
              <a:avLst/>
              <a:gdLst/>
              <a:ahLst/>
              <a:cxnLst/>
              <a:rect l="l" t="t" r="r" b="b"/>
              <a:pathLst>
                <a:path w="6311" h="2525" extrusionOk="0">
                  <a:moveTo>
                    <a:pt x="60" y="1"/>
                  </a:moveTo>
                  <a:lnTo>
                    <a:pt x="0" y="143"/>
                  </a:lnTo>
                  <a:cubicBezTo>
                    <a:pt x="465" y="489"/>
                    <a:pt x="953" y="763"/>
                    <a:pt x="1465" y="1025"/>
                  </a:cubicBezTo>
                  <a:cubicBezTo>
                    <a:pt x="1965" y="1275"/>
                    <a:pt x="2489" y="1513"/>
                    <a:pt x="3013" y="1703"/>
                  </a:cubicBezTo>
                  <a:cubicBezTo>
                    <a:pt x="3525" y="1917"/>
                    <a:pt x="4072" y="2072"/>
                    <a:pt x="4620" y="2227"/>
                  </a:cubicBezTo>
                  <a:cubicBezTo>
                    <a:pt x="5168" y="2358"/>
                    <a:pt x="5727" y="2477"/>
                    <a:pt x="6311" y="2525"/>
                  </a:cubicBezTo>
                  <a:cubicBezTo>
                    <a:pt x="5858" y="2168"/>
                    <a:pt x="5382" y="1870"/>
                    <a:pt x="4858" y="1608"/>
                  </a:cubicBezTo>
                  <a:cubicBezTo>
                    <a:pt x="4346" y="1346"/>
                    <a:pt x="3846" y="1108"/>
                    <a:pt x="3322" y="894"/>
                  </a:cubicBezTo>
                  <a:cubicBezTo>
                    <a:pt x="2798" y="679"/>
                    <a:pt x="2263" y="513"/>
                    <a:pt x="1727" y="346"/>
                  </a:cubicBezTo>
                  <a:cubicBezTo>
                    <a:pt x="1191" y="203"/>
                    <a:pt x="643" y="84"/>
                    <a:pt x="60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6895225" y="3718500"/>
              <a:ext cx="43500" cy="158375"/>
            </a:xfrm>
            <a:custGeom>
              <a:avLst/>
              <a:gdLst/>
              <a:ahLst/>
              <a:cxnLst/>
              <a:rect l="l" t="t" r="r" b="b"/>
              <a:pathLst>
                <a:path w="1740" h="6335" extrusionOk="0">
                  <a:moveTo>
                    <a:pt x="1739" y="0"/>
                  </a:moveTo>
                  <a:cubicBezTo>
                    <a:pt x="1311" y="405"/>
                    <a:pt x="1084" y="953"/>
                    <a:pt x="882" y="1465"/>
                  </a:cubicBezTo>
                  <a:cubicBezTo>
                    <a:pt x="668" y="1989"/>
                    <a:pt x="501" y="2501"/>
                    <a:pt x="382" y="3036"/>
                  </a:cubicBezTo>
                  <a:cubicBezTo>
                    <a:pt x="251" y="3572"/>
                    <a:pt x="168" y="4108"/>
                    <a:pt x="108" y="4668"/>
                  </a:cubicBezTo>
                  <a:cubicBezTo>
                    <a:pt x="49" y="5215"/>
                    <a:pt x="25" y="5763"/>
                    <a:pt x="1" y="6334"/>
                  </a:cubicBezTo>
                  <a:cubicBezTo>
                    <a:pt x="370" y="5882"/>
                    <a:pt x="584" y="5346"/>
                    <a:pt x="763" y="4822"/>
                  </a:cubicBezTo>
                  <a:cubicBezTo>
                    <a:pt x="953" y="4310"/>
                    <a:pt x="1120" y="3786"/>
                    <a:pt x="1239" y="3251"/>
                  </a:cubicBezTo>
                  <a:cubicBezTo>
                    <a:pt x="1370" y="2715"/>
                    <a:pt x="1454" y="2179"/>
                    <a:pt x="1537" y="1643"/>
                  </a:cubicBezTo>
                  <a:cubicBezTo>
                    <a:pt x="1620" y="1096"/>
                    <a:pt x="1632" y="560"/>
                    <a:pt x="1739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6784800" y="3299400"/>
              <a:ext cx="38125" cy="184575"/>
            </a:xfrm>
            <a:custGeom>
              <a:avLst/>
              <a:gdLst/>
              <a:ahLst/>
              <a:cxnLst/>
              <a:rect l="l" t="t" r="r" b="b"/>
              <a:pathLst>
                <a:path w="1525" h="7383" extrusionOk="0">
                  <a:moveTo>
                    <a:pt x="1" y="0"/>
                  </a:moveTo>
                  <a:cubicBezTo>
                    <a:pt x="215" y="608"/>
                    <a:pt x="310" y="1203"/>
                    <a:pt x="394" y="1810"/>
                  </a:cubicBezTo>
                  <a:cubicBezTo>
                    <a:pt x="477" y="2417"/>
                    <a:pt x="537" y="3036"/>
                    <a:pt x="596" y="3644"/>
                  </a:cubicBezTo>
                  <a:lnTo>
                    <a:pt x="775" y="5489"/>
                  </a:lnTo>
                  <a:lnTo>
                    <a:pt x="858" y="6430"/>
                  </a:lnTo>
                  <a:cubicBezTo>
                    <a:pt x="894" y="6739"/>
                    <a:pt x="918" y="7049"/>
                    <a:pt x="906" y="7382"/>
                  </a:cubicBezTo>
                  <a:cubicBezTo>
                    <a:pt x="1108" y="7108"/>
                    <a:pt x="1179" y="6787"/>
                    <a:pt x="1287" y="6465"/>
                  </a:cubicBezTo>
                  <a:cubicBezTo>
                    <a:pt x="1370" y="6144"/>
                    <a:pt x="1429" y="5834"/>
                    <a:pt x="1453" y="5501"/>
                  </a:cubicBezTo>
                  <a:cubicBezTo>
                    <a:pt x="1525" y="4858"/>
                    <a:pt x="1525" y="4203"/>
                    <a:pt x="1465" y="3572"/>
                  </a:cubicBezTo>
                  <a:cubicBezTo>
                    <a:pt x="1406" y="2917"/>
                    <a:pt x="1275" y="2274"/>
                    <a:pt x="1072" y="1643"/>
                  </a:cubicBezTo>
                  <a:cubicBezTo>
                    <a:pt x="846" y="1036"/>
                    <a:pt x="537" y="393"/>
                    <a:pt x="1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5982025" y="3987575"/>
              <a:ext cx="608425" cy="393050"/>
            </a:xfrm>
            <a:custGeom>
              <a:avLst/>
              <a:gdLst/>
              <a:ahLst/>
              <a:cxnLst/>
              <a:rect l="l" t="t" r="r" b="b"/>
              <a:pathLst>
                <a:path w="24337" h="15722" extrusionOk="0">
                  <a:moveTo>
                    <a:pt x="12371" y="0"/>
                  </a:moveTo>
                  <a:cubicBezTo>
                    <a:pt x="10931" y="108"/>
                    <a:pt x="9537" y="477"/>
                    <a:pt x="8371" y="1203"/>
                  </a:cubicBezTo>
                  <a:cubicBezTo>
                    <a:pt x="6906" y="2084"/>
                    <a:pt x="5716" y="3263"/>
                    <a:pt x="4704" y="4596"/>
                  </a:cubicBezTo>
                  <a:cubicBezTo>
                    <a:pt x="5906" y="4930"/>
                    <a:pt x="7061" y="5489"/>
                    <a:pt x="8168" y="6049"/>
                  </a:cubicBezTo>
                  <a:cubicBezTo>
                    <a:pt x="8228" y="6073"/>
                    <a:pt x="8311" y="6108"/>
                    <a:pt x="8323" y="6180"/>
                  </a:cubicBezTo>
                  <a:cubicBezTo>
                    <a:pt x="8335" y="6299"/>
                    <a:pt x="8192" y="6382"/>
                    <a:pt x="8073" y="6406"/>
                  </a:cubicBezTo>
                  <a:cubicBezTo>
                    <a:pt x="7910" y="6433"/>
                    <a:pt x="7749" y="6445"/>
                    <a:pt x="7587" y="6445"/>
                  </a:cubicBezTo>
                  <a:cubicBezTo>
                    <a:pt x="6826" y="6445"/>
                    <a:pt x="6075" y="6191"/>
                    <a:pt x="5299" y="6132"/>
                  </a:cubicBezTo>
                  <a:cubicBezTo>
                    <a:pt x="5190" y="6123"/>
                    <a:pt x="5081" y="6119"/>
                    <a:pt x="4972" y="6119"/>
                  </a:cubicBezTo>
                  <a:cubicBezTo>
                    <a:pt x="4487" y="6119"/>
                    <a:pt x="4008" y="6205"/>
                    <a:pt x="3561" y="6370"/>
                  </a:cubicBezTo>
                  <a:cubicBezTo>
                    <a:pt x="1977" y="9049"/>
                    <a:pt x="941" y="12169"/>
                    <a:pt x="1" y="15145"/>
                  </a:cubicBezTo>
                  <a:cubicBezTo>
                    <a:pt x="709" y="14984"/>
                    <a:pt x="1420" y="14922"/>
                    <a:pt x="2135" y="14922"/>
                  </a:cubicBezTo>
                  <a:cubicBezTo>
                    <a:pt x="2849" y="14922"/>
                    <a:pt x="3567" y="14984"/>
                    <a:pt x="4287" y="15074"/>
                  </a:cubicBezTo>
                  <a:cubicBezTo>
                    <a:pt x="4549" y="14776"/>
                    <a:pt x="4846" y="14514"/>
                    <a:pt x="5156" y="14288"/>
                  </a:cubicBezTo>
                  <a:cubicBezTo>
                    <a:pt x="6132" y="13621"/>
                    <a:pt x="7311" y="13300"/>
                    <a:pt x="8454" y="12990"/>
                  </a:cubicBezTo>
                  <a:cubicBezTo>
                    <a:pt x="8530" y="12973"/>
                    <a:pt x="8606" y="12957"/>
                    <a:pt x="8673" y="12957"/>
                  </a:cubicBezTo>
                  <a:cubicBezTo>
                    <a:pt x="8701" y="12957"/>
                    <a:pt x="8727" y="12959"/>
                    <a:pt x="8752" y="12966"/>
                  </a:cubicBezTo>
                  <a:cubicBezTo>
                    <a:pt x="9097" y="13038"/>
                    <a:pt x="9061" y="13562"/>
                    <a:pt x="8918" y="13895"/>
                  </a:cubicBezTo>
                  <a:cubicBezTo>
                    <a:pt x="8645" y="14490"/>
                    <a:pt x="8287" y="15026"/>
                    <a:pt x="7894" y="15526"/>
                  </a:cubicBezTo>
                  <a:cubicBezTo>
                    <a:pt x="9268" y="15653"/>
                    <a:pt x="10662" y="15722"/>
                    <a:pt x="12056" y="15722"/>
                  </a:cubicBezTo>
                  <a:cubicBezTo>
                    <a:pt x="12753" y="15722"/>
                    <a:pt x="13451" y="15705"/>
                    <a:pt x="14145" y="15669"/>
                  </a:cubicBezTo>
                  <a:cubicBezTo>
                    <a:pt x="15407" y="14097"/>
                    <a:pt x="16848" y="12609"/>
                    <a:pt x="18765" y="12192"/>
                  </a:cubicBezTo>
                  <a:lnTo>
                    <a:pt x="18765" y="12192"/>
                  </a:lnTo>
                  <a:cubicBezTo>
                    <a:pt x="18729" y="12621"/>
                    <a:pt x="18467" y="12990"/>
                    <a:pt x="18229" y="13335"/>
                  </a:cubicBezTo>
                  <a:cubicBezTo>
                    <a:pt x="17741" y="14050"/>
                    <a:pt x="17253" y="14752"/>
                    <a:pt x="16741" y="15443"/>
                  </a:cubicBezTo>
                  <a:cubicBezTo>
                    <a:pt x="18039" y="15252"/>
                    <a:pt x="19289" y="14883"/>
                    <a:pt x="20372" y="14181"/>
                  </a:cubicBezTo>
                  <a:cubicBezTo>
                    <a:pt x="21837" y="13240"/>
                    <a:pt x="22896" y="11752"/>
                    <a:pt x="23575" y="10168"/>
                  </a:cubicBezTo>
                  <a:cubicBezTo>
                    <a:pt x="24337" y="8382"/>
                    <a:pt x="24266" y="5477"/>
                    <a:pt x="24266" y="5477"/>
                  </a:cubicBezTo>
                  <a:cubicBezTo>
                    <a:pt x="22515" y="2941"/>
                    <a:pt x="19336" y="1024"/>
                    <a:pt x="16026" y="298"/>
                  </a:cubicBezTo>
                  <a:lnTo>
                    <a:pt x="16026" y="298"/>
                  </a:lnTo>
                  <a:cubicBezTo>
                    <a:pt x="16848" y="1143"/>
                    <a:pt x="17669" y="2013"/>
                    <a:pt x="18491" y="2858"/>
                  </a:cubicBezTo>
                  <a:cubicBezTo>
                    <a:pt x="18646" y="3037"/>
                    <a:pt x="18848" y="3299"/>
                    <a:pt x="18693" y="3513"/>
                  </a:cubicBezTo>
                  <a:cubicBezTo>
                    <a:pt x="16407" y="2727"/>
                    <a:pt x="14264" y="1524"/>
                    <a:pt x="12371" y="0"/>
                  </a:cubicBezTo>
                  <a:close/>
                </a:path>
              </a:pathLst>
            </a:custGeom>
            <a:solidFill>
              <a:srgbClr val="416C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6100200" y="4146775"/>
              <a:ext cx="385475" cy="148300"/>
            </a:xfrm>
            <a:custGeom>
              <a:avLst/>
              <a:gdLst/>
              <a:ahLst/>
              <a:cxnLst/>
              <a:rect l="l" t="t" r="r" b="b"/>
              <a:pathLst>
                <a:path w="15419" h="5932" extrusionOk="0">
                  <a:moveTo>
                    <a:pt x="14778" y="1"/>
                  </a:moveTo>
                  <a:cubicBezTo>
                    <a:pt x="13585" y="1"/>
                    <a:pt x="12388" y="137"/>
                    <a:pt x="11216" y="360"/>
                  </a:cubicBezTo>
                  <a:cubicBezTo>
                    <a:pt x="9823" y="610"/>
                    <a:pt x="8466" y="1014"/>
                    <a:pt x="7144" y="1503"/>
                  </a:cubicBezTo>
                  <a:cubicBezTo>
                    <a:pt x="5834" y="2014"/>
                    <a:pt x="4549" y="2622"/>
                    <a:pt x="3346" y="3372"/>
                  </a:cubicBezTo>
                  <a:cubicBezTo>
                    <a:pt x="2143" y="4110"/>
                    <a:pt x="1012" y="4943"/>
                    <a:pt x="0" y="5932"/>
                  </a:cubicBezTo>
                  <a:cubicBezTo>
                    <a:pt x="1215" y="5229"/>
                    <a:pt x="2441" y="4574"/>
                    <a:pt x="3667" y="3967"/>
                  </a:cubicBezTo>
                  <a:cubicBezTo>
                    <a:pt x="4906" y="3348"/>
                    <a:pt x="6168" y="2800"/>
                    <a:pt x="7454" y="2312"/>
                  </a:cubicBezTo>
                  <a:cubicBezTo>
                    <a:pt x="8728" y="1824"/>
                    <a:pt x="10037" y="1407"/>
                    <a:pt x="11371" y="1014"/>
                  </a:cubicBezTo>
                  <a:cubicBezTo>
                    <a:pt x="12692" y="633"/>
                    <a:pt x="14050" y="312"/>
                    <a:pt x="15419" y="14"/>
                  </a:cubicBezTo>
                  <a:cubicBezTo>
                    <a:pt x="15206" y="5"/>
                    <a:pt x="14992" y="1"/>
                    <a:pt x="14778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6227300" y="4064775"/>
              <a:ext cx="155400" cy="56175"/>
            </a:xfrm>
            <a:custGeom>
              <a:avLst/>
              <a:gdLst/>
              <a:ahLst/>
              <a:cxnLst/>
              <a:rect l="l" t="t" r="r" b="b"/>
              <a:pathLst>
                <a:path w="6216" h="2247" extrusionOk="0">
                  <a:moveTo>
                    <a:pt x="1355" y="0"/>
                  </a:moveTo>
                  <a:cubicBezTo>
                    <a:pt x="899" y="0"/>
                    <a:pt x="453" y="43"/>
                    <a:pt x="0" y="175"/>
                  </a:cubicBezTo>
                  <a:cubicBezTo>
                    <a:pt x="548" y="365"/>
                    <a:pt x="1072" y="520"/>
                    <a:pt x="1596" y="675"/>
                  </a:cubicBezTo>
                  <a:cubicBezTo>
                    <a:pt x="2120" y="842"/>
                    <a:pt x="2620" y="1008"/>
                    <a:pt x="3132" y="1175"/>
                  </a:cubicBezTo>
                  <a:cubicBezTo>
                    <a:pt x="3632" y="1330"/>
                    <a:pt x="4132" y="1508"/>
                    <a:pt x="4644" y="1687"/>
                  </a:cubicBezTo>
                  <a:cubicBezTo>
                    <a:pt x="5156" y="1877"/>
                    <a:pt x="5668" y="2080"/>
                    <a:pt x="6215" y="2246"/>
                  </a:cubicBezTo>
                  <a:cubicBezTo>
                    <a:pt x="5882" y="1782"/>
                    <a:pt x="5430" y="1413"/>
                    <a:pt x="4941" y="1080"/>
                  </a:cubicBezTo>
                  <a:cubicBezTo>
                    <a:pt x="4465" y="770"/>
                    <a:pt x="3941" y="520"/>
                    <a:pt x="3394" y="341"/>
                  </a:cubicBezTo>
                  <a:cubicBezTo>
                    <a:pt x="2858" y="163"/>
                    <a:pt x="2274" y="56"/>
                    <a:pt x="1715" y="8"/>
                  </a:cubicBezTo>
                  <a:cubicBezTo>
                    <a:pt x="1594" y="3"/>
                    <a:pt x="1474" y="0"/>
                    <a:pt x="1355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6268975" y="4221525"/>
              <a:ext cx="129500" cy="125950"/>
            </a:xfrm>
            <a:custGeom>
              <a:avLst/>
              <a:gdLst/>
              <a:ahLst/>
              <a:cxnLst/>
              <a:rect l="l" t="t" r="r" b="b"/>
              <a:pathLst>
                <a:path w="5180" h="5038" extrusionOk="0">
                  <a:moveTo>
                    <a:pt x="5179" y="1"/>
                  </a:moveTo>
                  <a:lnTo>
                    <a:pt x="5179" y="1"/>
                  </a:lnTo>
                  <a:cubicBezTo>
                    <a:pt x="4572" y="156"/>
                    <a:pt x="3989" y="417"/>
                    <a:pt x="3465" y="715"/>
                  </a:cubicBezTo>
                  <a:cubicBezTo>
                    <a:pt x="2929" y="1049"/>
                    <a:pt x="2429" y="1430"/>
                    <a:pt x="1977" y="1870"/>
                  </a:cubicBezTo>
                  <a:cubicBezTo>
                    <a:pt x="1536" y="2311"/>
                    <a:pt x="1131" y="2799"/>
                    <a:pt x="786" y="3323"/>
                  </a:cubicBezTo>
                  <a:cubicBezTo>
                    <a:pt x="453" y="3858"/>
                    <a:pt x="167" y="4430"/>
                    <a:pt x="0" y="5037"/>
                  </a:cubicBezTo>
                  <a:cubicBezTo>
                    <a:pt x="465" y="4620"/>
                    <a:pt x="893" y="4192"/>
                    <a:pt x="1310" y="3751"/>
                  </a:cubicBezTo>
                  <a:lnTo>
                    <a:pt x="2572" y="2501"/>
                  </a:lnTo>
                  <a:lnTo>
                    <a:pt x="3858" y="1275"/>
                  </a:lnTo>
                  <a:cubicBezTo>
                    <a:pt x="4298" y="870"/>
                    <a:pt x="4739" y="465"/>
                    <a:pt x="5179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6495475" y="4164375"/>
              <a:ext cx="50625" cy="125350"/>
            </a:xfrm>
            <a:custGeom>
              <a:avLst/>
              <a:gdLst/>
              <a:ahLst/>
              <a:cxnLst/>
              <a:rect l="l" t="t" r="r" b="b"/>
              <a:pathLst>
                <a:path w="2025" h="5014" extrusionOk="0">
                  <a:moveTo>
                    <a:pt x="2025" y="1"/>
                  </a:moveTo>
                  <a:cubicBezTo>
                    <a:pt x="1703" y="358"/>
                    <a:pt x="1465" y="739"/>
                    <a:pt x="1239" y="1132"/>
                  </a:cubicBezTo>
                  <a:cubicBezTo>
                    <a:pt x="1013" y="1513"/>
                    <a:pt x="822" y="1918"/>
                    <a:pt x="656" y="2334"/>
                  </a:cubicBezTo>
                  <a:cubicBezTo>
                    <a:pt x="338" y="3147"/>
                    <a:pt x="90" y="3995"/>
                    <a:pt x="27" y="4924"/>
                  </a:cubicBezTo>
                  <a:lnTo>
                    <a:pt x="27" y="4924"/>
                  </a:lnTo>
                  <a:cubicBezTo>
                    <a:pt x="18" y="4933"/>
                    <a:pt x="9" y="4943"/>
                    <a:pt x="1" y="4954"/>
                  </a:cubicBezTo>
                  <a:lnTo>
                    <a:pt x="144" y="5013"/>
                  </a:lnTo>
                  <a:cubicBezTo>
                    <a:pt x="145" y="5012"/>
                    <a:pt x="146" y="5011"/>
                    <a:pt x="147" y="5009"/>
                  </a:cubicBezTo>
                  <a:lnTo>
                    <a:pt x="147" y="5009"/>
                  </a:lnTo>
                  <a:lnTo>
                    <a:pt x="156" y="5013"/>
                  </a:lnTo>
                  <a:lnTo>
                    <a:pt x="156" y="4998"/>
                  </a:lnTo>
                  <a:lnTo>
                    <a:pt x="156" y="4998"/>
                  </a:lnTo>
                  <a:cubicBezTo>
                    <a:pt x="721" y="4276"/>
                    <a:pt x="1134" y="3472"/>
                    <a:pt x="1453" y="2644"/>
                  </a:cubicBezTo>
                  <a:cubicBezTo>
                    <a:pt x="1608" y="2227"/>
                    <a:pt x="1751" y="1799"/>
                    <a:pt x="1846" y="1370"/>
                  </a:cubicBezTo>
                  <a:cubicBezTo>
                    <a:pt x="1953" y="918"/>
                    <a:pt x="2025" y="477"/>
                    <a:pt x="2025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6407375" y="4088775"/>
              <a:ext cx="122950" cy="34250"/>
            </a:xfrm>
            <a:custGeom>
              <a:avLst/>
              <a:gdLst/>
              <a:ahLst/>
              <a:cxnLst/>
              <a:rect l="l" t="t" r="r" b="b"/>
              <a:pathLst>
                <a:path w="4918" h="1370" extrusionOk="0">
                  <a:moveTo>
                    <a:pt x="1" y="1"/>
                  </a:moveTo>
                  <a:lnTo>
                    <a:pt x="1" y="1"/>
                  </a:lnTo>
                  <a:cubicBezTo>
                    <a:pt x="298" y="370"/>
                    <a:pt x="727" y="572"/>
                    <a:pt x="1120" y="751"/>
                  </a:cubicBezTo>
                  <a:cubicBezTo>
                    <a:pt x="1525" y="929"/>
                    <a:pt x="1918" y="1060"/>
                    <a:pt x="2334" y="1144"/>
                  </a:cubicBezTo>
                  <a:cubicBezTo>
                    <a:pt x="2751" y="1239"/>
                    <a:pt x="3168" y="1310"/>
                    <a:pt x="3608" y="1346"/>
                  </a:cubicBezTo>
                  <a:cubicBezTo>
                    <a:pt x="3823" y="1364"/>
                    <a:pt x="4034" y="1370"/>
                    <a:pt x="4250" y="1370"/>
                  </a:cubicBezTo>
                  <a:cubicBezTo>
                    <a:pt x="4465" y="1370"/>
                    <a:pt x="4686" y="1364"/>
                    <a:pt x="4918" y="1358"/>
                  </a:cubicBezTo>
                  <a:cubicBezTo>
                    <a:pt x="4573" y="1025"/>
                    <a:pt x="4156" y="846"/>
                    <a:pt x="3763" y="691"/>
                  </a:cubicBezTo>
                  <a:cubicBezTo>
                    <a:pt x="3370" y="524"/>
                    <a:pt x="2965" y="394"/>
                    <a:pt x="2549" y="298"/>
                  </a:cubicBezTo>
                  <a:cubicBezTo>
                    <a:pt x="2132" y="215"/>
                    <a:pt x="1715" y="132"/>
                    <a:pt x="1298" y="96"/>
                  </a:cubicBezTo>
                  <a:cubicBezTo>
                    <a:pt x="870" y="36"/>
                    <a:pt x="453" y="48"/>
                    <a:pt x="1" y="1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6079950" y="4181275"/>
              <a:ext cx="143800" cy="32850"/>
            </a:xfrm>
            <a:custGeom>
              <a:avLst/>
              <a:gdLst/>
              <a:ahLst/>
              <a:cxnLst/>
              <a:rect l="l" t="t" r="r" b="b"/>
              <a:pathLst>
                <a:path w="5752" h="1314" extrusionOk="0">
                  <a:moveTo>
                    <a:pt x="3457" y="0"/>
                  </a:moveTo>
                  <a:cubicBezTo>
                    <a:pt x="3228" y="0"/>
                    <a:pt x="3000" y="12"/>
                    <a:pt x="2775" y="39"/>
                  </a:cubicBezTo>
                  <a:cubicBezTo>
                    <a:pt x="2263" y="99"/>
                    <a:pt x="1763" y="206"/>
                    <a:pt x="1263" y="396"/>
                  </a:cubicBezTo>
                  <a:cubicBezTo>
                    <a:pt x="787" y="587"/>
                    <a:pt x="298" y="873"/>
                    <a:pt x="1" y="1313"/>
                  </a:cubicBezTo>
                  <a:cubicBezTo>
                    <a:pt x="489" y="1170"/>
                    <a:pt x="953" y="1123"/>
                    <a:pt x="1429" y="1063"/>
                  </a:cubicBezTo>
                  <a:lnTo>
                    <a:pt x="2846" y="920"/>
                  </a:lnTo>
                  <a:lnTo>
                    <a:pt x="4275" y="742"/>
                  </a:lnTo>
                  <a:lnTo>
                    <a:pt x="5001" y="634"/>
                  </a:lnTo>
                  <a:cubicBezTo>
                    <a:pt x="5239" y="587"/>
                    <a:pt x="5490" y="539"/>
                    <a:pt x="5751" y="539"/>
                  </a:cubicBezTo>
                  <a:cubicBezTo>
                    <a:pt x="5549" y="361"/>
                    <a:pt x="5287" y="277"/>
                    <a:pt x="5061" y="194"/>
                  </a:cubicBezTo>
                  <a:cubicBezTo>
                    <a:pt x="4811" y="134"/>
                    <a:pt x="4561" y="87"/>
                    <a:pt x="4299" y="51"/>
                  </a:cubicBezTo>
                  <a:cubicBezTo>
                    <a:pt x="4018" y="18"/>
                    <a:pt x="3736" y="0"/>
                    <a:pt x="3457" y="0"/>
                  </a:cubicBezTo>
                  <a:close/>
                </a:path>
              </a:pathLst>
            </a:custGeom>
            <a:solidFill>
              <a:srgbClr val="1D3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7435475" y="3840475"/>
              <a:ext cx="816800" cy="556400"/>
            </a:xfrm>
            <a:custGeom>
              <a:avLst/>
              <a:gdLst/>
              <a:ahLst/>
              <a:cxnLst/>
              <a:rect l="l" t="t" r="r" b="b"/>
              <a:pathLst>
                <a:path w="32672" h="22256" extrusionOk="0">
                  <a:moveTo>
                    <a:pt x="14592" y="1"/>
                  </a:moveTo>
                  <a:cubicBezTo>
                    <a:pt x="14507" y="1"/>
                    <a:pt x="14421" y="1"/>
                    <a:pt x="14336" y="3"/>
                  </a:cubicBezTo>
                  <a:cubicBezTo>
                    <a:pt x="14122" y="3"/>
                    <a:pt x="13919" y="27"/>
                    <a:pt x="13705" y="39"/>
                  </a:cubicBezTo>
                  <a:cubicBezTo>
                    <a:pt x="11264" y="265"/>
                    <a:pt x="9192" y="1848"/>
                    <a:pt x="8157" y="4087"/>
                  </a:cubicBezTo>
                  <a:cubicBezTo>
                    <a:pt x="7228" y="6063"/>
                    <a:pt x="6073" y="7944"/>
                    <a:pt x="4704" y="9647"/>
                  </a:cubicBezTo>
                  <a:cubicBezTo>
                    <a:pt x="4406" y="9528"/>
                    <a:pt x="4430" y="9111"/>
                    <a:pt x="4489" y="8802"/>
                  </a:cubicBezTo>
                  <a:cubicBezTo>
                    <a:pt x="4823" y="7313"/>
                    <a:pt x="5132" y="5825"/>
                    <a:pt x="5466" y="4337"/>
                  </a:cubicBezTo>
                  <a:lnTo>
                    <a:pt x="5466" y="4337"/>
                  </a:lnTo>
                  <a:cubicBezTo>
                    <a:pt x="2370" y="7420"/>
                    <a:pt x="203" y="11695"/>
                    <a:pt x="1" y="15600"/>
                  </a:cubicBezTo>
                  <a:cubicBezTo>
                    <a:pt x="1" y="15600"/>
                    <a:pt x="1846" y="18791"/>
                    <a:pt x="3858" y="20160"/>
                  </a:cubicBezTo>
                  <a:cubicBezTo>
                    <a:pt x="5656" y="21398"/>
                    <a:pt x="7787" y="22256"/>
                    <a:pt x="9966" y="22256"/>
                  </a:cubicBezTo>
                  <a:cubicBezTo>
                    <a:pt x="11621" y="22256"/>
                    <a:pt x="13217" y="21779"/>
                    <a:pt x="14729" y="21101"/>
                  </a:cubicBezTo>
                  <a:cubicBezTo>
                    <a:pt x="13717" y="20696"/>
                    <a:pt x="12729" y="20291"/>
                    <a:pt x="11717" y="19862"/>
                  </a:cubicBezTo>
                  <a:cubicBezTo>
                    <a:pt x="11216" y="19648"/>
                    <a:pt x="10705" y="19434"/>
                    <a:pt x="10383" y="18993"/>
                  </a:cubicBezTo>
                  <a:cubicBezTo>
                    <a:pt x="11211" y="18686"/>
                    <a:pt x="12067" y="18559"/>
                    <a:pt x="12933" y="18559"/>
                  </a:cubicBezTo>
                  <a:cubicBezTo>
                    <a:pt x="14519" y="18559"/>
                    <a:pt x="16142" y="18986"/>
                    <a:pt x="17705" y="19517"/>
                  </a:cubicBezTo>
                  <a:cubicBezTo>
                    <a:pt x="20027" y="18184"/>
                    <a:pt x="22265" y="16672"/>
                    <a:pt x="24361" y="15005"/>
                  </a:cubicBezTo>
                  <a:cubicBezTo>
                    <a:pt x="23587" y="14755"/>
                    <a:pt x="22849" y="14433"/>
                    <a:pt x="22170" y="13981"/>
                  </a:cubicBezTo>
                  <a:cubicBezTo>
                    <a:pt x="21789" y="13731"/>
                    <a:pt x="21396" y="13195"/>
                    <a:pt x="21730" y="12862"/>
                  </a:cubicBezTo>
                  <a:cubicBezTo>
                    <a:pt x="21813" y="12778"/>
                    <a:pt x="21956" y="12731"/>
                    <a:pt x="22075" y="12707"/>
                  </a:cubicBezTo>
                  <a:cubicBezTo>
                    <a:pt x="23449" y="12264"/>
                    <a:pt x="24865" y="11810"/>
                    <a:pt x="26305" y="11810"/>
                  </a:cubicBezTo>
                  <a:cubicBezTo>
                    <a:pt x="26375" y="11810"/>
                    <a:pt x="26446" y="11812"/>
                    <a:pt x="26516" y="11814"/>
                  </a:cubicBezTo>
                  <a:cubicBezTo>
                    <a:pt x="27016" y="11826"/>
                    <a:pt x="27504" y="11909"/>
                    <a:pt x="27980" y="12052"/>
                  </a:cubicBezTo>
                  <a:cubicBezTo>
                    <a:pt x="29421" y="10873"/>
                    <a:pt x="30921" y="9790"/>
                    <a:pt x="32672" y="9147"/>
                  </a:cubicBezTo>
                  <a:cubicBezTo>
                    <a:pt x="30112" y="6956"/>
                    <a:pt x="27373" y="4706"/>
                    <a:pt x="24456" y="2979"/>
                  </a:cubicBezTo>
                  <a:cubicBezTo>
                    <a:pt x="23948" y="2687"/>
                    <a:pt x="23377" y="2538"/>
                    <a:pt x="22810" y="2538"/>
                  </a:cubicBezTo>
                  <a:cubicBezTo>
                    <a:pt x="22154" y="2538"/>
                    <a:pt x="21504" y="2737"/>
                    <a:pt x="20968" y="3146"/>
                  </a:cubicBezTo>
                  <a:cubicBezTo>
                    <a:pt x="20920" y="3158"/>
                    <a:pt x="20920" y="3182"/>
                    <a:pt x="20908" y="3182"/>
                  </a:cubicBezTo>
                  <a:cubicBezTo>
                    <a:pt x="19956" y="3908"/>
                    <a:pt x="19194" y="4920"/>
                    <a:pt x="18098" y="5396"/>
                  </a:cubicBezTo>
                  <a:cubicBezTo>
                    <a:pt x="18028" y="5423"/>
                    <a:pt x="17948" y="5443"/>
                    <a:pt x="17876" y="5443"/>
                  </a:cubicBezTo>
                  <a:cubicBezTo>
                    <a:pt x="17789" y="5443"/>
                    <a:pt x="17714" y="5415"/>
                    <a:pt x="17682" y="5337"/>
                  </a:cubicBezTo>
                  <a:cubicBezTo>
                    <a:pt x="17646" y="5242"/>
                    <a:pt x="17693" y="5158"/>
                    <a:pt x="17741" y="5087"/>
                  </a:cubicBezTo>
                  <a:cubicBezTo>
                    <a:pt x="18586" y="3694"/>
                    <a:pt x="19456" y="2325"/>
                    <a:pt x="20539" y="1122"/>
                  </a:cubicBezTo>
                  <a:cubicBezTo>
                    <a:pt x="18641" y="413"/>
                    <a:pt x="16655" y="1"/>
                    <a:pt x="14592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7560800" y="4066325"/>
              <a:ext cx="514975" cy="117725"/>
            </a:xfrm>
            <a:custGeom>
              <a:avLst/>
              <a:gdLst/>
              <a:ahLst/>
              <a:cxnLst/>
              <a:rect l="l" t="t" r="r" b="b"/>
              <a:pathLst>
                <a:path w="20599" h="4709" extrusionOk="0">
                  <a:moveTo>
                    <a:pt x="16256" y="1"/>
                  </a:moveTo>
                  <a:cubicBezTo>
                    <a:pt x="15921" y="1"/>
                    <a:pt x="15586" y="6"/>
                    <a:pt x="15252" y="18"/>
                  </a:cubicBezTo>
                  <a:cubicBezTo>
                    <a:pt x="13454" y="77"/>
                    <a:pt x="11668" y="303"/>
                    <a:pt x="9918" y="672"/>
                  </a:cubicBezTo>
                  <a:cubicBezTo>
                    <a:pt x="8156" y="1065"/>
                    <a:pt x="6430" y="1565"/>
                    <a:pt x="4763" y="2244"/>
                  </a:cubicBezTo>
                  <a:cubicBezTo>
                    <a:pt x="3096" y="2911"/>
                    <a:pt x="1489" y="3732"/>
                    <a:pt x="0" y="4709"/>
                  </a:cubicBezTo>
                  <a:cubicBezTo>
                    <a:pt x="1655" y="4042"/>
                    <a:pt x="3322" y="3435"/>
                    <a:pt x="4989" y="2899"/>
                  </a:cubicBezTo>
                  <a:cubicBezTo>
                    <a:pt x="6668" y="2363"/>
                    <a:pt x="8370" y="1899"/>
                    <a:pt x="10097" y="1542"/>
                  </a:cubicBezTo>
                  <a:cubicBezTo>
                    <a:pt x="11823" y="1172"/>
                    <a:pt x="13550" y="899"/>
                    <a:pt x="15300" y="708"/>
                  </a:cubicBezTo>
                  <a:cubicBezTo>
                    <a:pt x="17062" y="518"/>
                    <a:pt x="18812" y="410"/>
                    <a:pt x="20598" y="351"/>
                  </a:cubicBezTo>
                  <a:cubicBezTo>
                    <a:pt x="19175" y="109"/>
                    <a:pt x="17713" y="1"/>
                    <a:pt x="16256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7654550" y="3920900"/>
              <a:ext cx="133975" cy="163425"/>
            </a:xfrm>
            <a:custGeom>
              <a:avLst/>
              <a:gdLst/>
              <a:ahLst/>
              <a:cxnLst/>
              <a:rect l="l" t="t" r="r" b="b"/>
              <a:pathLst>
                <a:path w="5359" h="6537" extrusionOk="0">
                  <a:moveTo>
                    <a:pt x="5359" y="0"/>
                  </a:moveTo>
                  <a:lnTo>
                    <a:pt x="5359" y="0"/>
                  </a:lnTo>
                  <a:cubicBezTo>
                    <a:pt x="4656" y="262"/>
                    <a:pt x="4037" y="643"/>
                    <a:pt x="3454" y="1084"/>
                  </a:cubicBezTo>
                  <a:cubicBezTo>
                    <a:pt x="2870" y="1536"/>
                    <a:pt x="2334" y="2060"/>
                    <a:pt x="1882" y="2620"/>
                  </a:cubicBezTo>
                  <a:cubicBezTo>
                    <a:pt x="1418" y="3191"/>
                    <a:pt x="1013" y="3810"/>
                    <a:pt x="691" y="4465"/>
                  </a:cubicBezTo>
                  <a:cubicBezTo>
                    <a:pt x="370" y="5120"/>
                    <a:pt x="120" y="5811"/>
                    <a:pt x="1" y="6537"/>
                  </a:cubicBezTo>
                  <a:cubicBezTo>
                    <a:pt x="453" y="5954"/>
                    <a:pt x="846" y="5382"/>
                    <a:pt x="1287" y="4799"/>
                  </a:cubicBezTo>
                  <a:cubicBezTo>
                    <a:pt x="1703" y="4239"/>
                    <a:pt x="2132" y="3691"/>
                    <a:pt x="2561" y="3156"/>
                  </a:cubicBezTo>
                  <a:cubicBezTo>
                    <a:pt x="2989" y="2620"/>
                    <a:pt x="3442" y="2096"/>
                    <a:pt x="3918" y="1584"/>
                  </a:cubicBezTo>
                  <a:cubicBezTo>
                    <a:pt x="4394" y="1060"/>
                    <a:pt x="4882" y="560"/>
                    <a:pt x="5359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7704575" y="4195600"/>
              <a:ext cx="223850" cy="53350"/>
            </a:xfrm>
            <a:custGeom>
              <a:avLst/>
              <a:gdLst/>
              <a:ahLst/>
              <a:cxnLst/>
              <a:rect l="l" t="t" r="r" b="b"/>
              <a:pathLst>
                <a:path w="8954" h="2134" extrusionOk="0">
                  <a:moveTo>
                    <a:pt x="2501" y="1"/>
                  </a:moveTo>
                  <a:cubicBezTo>
                    <a:pt x="2445" y="1"/>
                    <a:pt x="2390" y="1"/>
                    <a:pt x="2334" y="2"/>
                  </a:cubicBezTo>
                  <a:cubicBezTo>
                    <a:pt x="1548" y="14"/>
                    <a:pt x="750" y="109"/>
                    <a:pt x="0" y="323"/>
                  </a:cubicBezTo>
                  <a:cubicBezTo>
                    <a:pt x="774" y="466"/>
                    <a:pt x="1524" y="562"/>
                    <a:pt x="2286" y="681"/>
                  </a:cubicBezTo>
                  <a:cubicBezTo>
                    <a:pt x="3036" y="800"/>
                    <a:pt x="3774" y="943"/>
                    <a:pt x="4501" y="1085"/>
                  </a:cubicBezTo>
                  <a:cubicBezTo>
                    <a:pt x="5239" y="1240"/>
                    <a:pt x="5977" y="1395"/>
                    <a:pt x="6703" y="1574"/>
                  </a:cubicBezTo>
                  <a:cubicBezTo>
                    <a:pt x="7453" y="1752"/>
                    <a:pt x="8180" y="1955"/>
                    <a:pt x="8954" y="2133"/>
                  </a:cubicBezTo>
                  <a:cubicBezTo>
                    <a:pt x="8346" y="1621"/>
                    <a:pt x="7644" y="1240"/>
                    <a:pt x="6929" y="919"/>
                  </a:cubicBezTo>
                  <a:cubicBezTo>
                    <a:pt x="6215" y="609"/>
                    <a:pt x="5453" y="371"/>
                    <a:pt x="4679" y="228"/>
                  </a:cubicBezTo>
                  <a:cubicBezTo>
                    <a:pt x="3960" y="73"/>
                    <a:pt x="3231" y="1"/>
                    <a:pt x="2501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7506925" y="4244750"/>
              <a:ext cx="136650" cy="101525"/>
            </a:xfrm>
            <a:custGeom>
              <a:avLst/>
              <a:gdLst/>
              <a:ahLst/>
              <a:cxnLst/>
              <a:rect l="l" t="t" r="r" b="b"/>
              <a:pathLst>
                <a:path w="5466" h="4061" extrusionOk="0">
                  <a:moveTo>
                    <a:pt x="0" y="0"/>
                  </a:moveTo>
                  <a:lnTo>
                    <a:pt x="0" y="0"/>
                  </a:lnTo>
                  <a:cubicBezTo>
                    <a:pt x="346" y="477"/>
                    <a:pt x="738" y="882"/>
                    <a:pt x="1143" y="1263"/>
                  </a:cubicBezTo>
                  <a:cubicBezTo>
                    <a:pt x="1560" y="1644"/>
                    <a:pt x="1989" y="2013"/>
                    <a:pt x="2441" y="2346"/>
                  </a:cubicBezTo>
                  <a:cubicBezTo>
                    <a:pt x="2882" y="2691"/>
                    <a:pt x="3358" y="2989"/>
                    <a:pt x="3834" y="3287"/>
                  </a:cubicBezTo>
                  <a:cubicBezTo>
                    <a:pt x="4334" y="3584"/>
                    <a:pt x="4834" y="3834"/>
                    <a:pt x="5370" y="4060"/>
                  </a:cubicBezTo>
                  <a:lnTo>
                    <a:pt x="5465" y="3941"/>
                  </a:lnTo>
                  <a:cubicBezTo>
                    <a:pt x="5084" y="3501"/>
                    <a:pt x="4691" y="3096"/>
                    <a:pt x="4275" y="2703"/>
                  </a:cubicBezTo>
                  <a:cubicBezTo>
                    <a:pt x="3858" y="2334"/>
                    <a:pt x="3417" y="1977"/>
                    <a:pt x="2965" y="1655"/>
                  </a:cubicBezTo>
                  <a:cubicBezTo>
                    <a:pt x="2513" y="1322"/>
                    <a:pt x="2036" y="1012"/>
                    <a:pt x="1548" y="727"/>
                  </a:cubicBezTo>
                  <a:cubicBezTo>
                    <a:pt x="1060" y="441"/>
                    <a:pt x="548" y="191"/>
                    <a:pt x="0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7496500" y="4067650"/>
              <a:ext cx="110450" cy="121175"/>
            </a:xfrm>
            <a:custGeom>
              <a:avLst/>
              <a:gdLst/>
              <a:ahLst/>
              <a:cxnLst/>
              <a:rect l="l" t="t" r="r" b="b"/>
              <a:pathLst>
                <a:path w="4418" h="4847" extrusionOk="0">
                  <a:moveTo>
                    <a:pt x="4418" y="0"/>
                  </a:moveTo>
                  <a:lnTo>
                    <a:pt x="4418" y="0"/>
                  </a:lnTo>
                  <a:cubicBezTo>
                    <a:pt x="4013" y="369"/>
                    <a:pt x="3572" y="679"/>
                    <a:pt x="3156" y="1036"/>
                  </a:cubicBezTo>
                  <a:cubicBezTo>
                    <a:pt x="2739" y="1393"/>
                    <a:pt x="2334" y="1774"/>
                    <a:pt x="1953" y="2155"/>
                  </a:cubicBezTo>
                  <a:cubicBezTo>
                    <a:pt x="1560" y="2548"/>
                    <a:pt x="1203" y="2965"/>
                    <a:pt x="858" y="3394"/>
                  </a:cubicBezTo>
                  <a:cubicBezTo>
                    <a:pt x="524" y="3834"/>
                    <a:pt x="191" y="4298"/>
                    <a:pt x="1" y="4846"/>
                  </a:cubicBezTo>
                  <a:cubicBezTo>
                    <a:pt x="465" y="4525"/>
                    <a:pt x="917" y="4227"/>
                    <a:pt x="1358" y="3882"/>
                  </a:cubicBezTo>
                  <a:cubicBezTo>
                    <a:pt x="1787" y="3536"/>
                    <a:pt x="2191" y="3167"/>
                    <a:pt x="2572" y="2786"/>
                  </a:cubicBezTo>
                  <a:cubicBezTo>
                    <a:pt x="2965" y="2382"/>
                    <a:pt x="3322" y="1965"/>
                    <a:pt x="3644" y="1512"/>
                  </a:cubicBezTo>
                  <a:cubicBezTo>
                    <a:pt x="3953" y="1072"/>
                    <a:pt x="4311" y="584"/>
                    <a:pt x="441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7875725" y="3970950"/>
              <a:ext cx="168200" cy="82425"/>
            </a:xfrm>
            <a:custGeom>
              <a:avLst/>
              <a:gdLst/>
              <a:ahLst/>
              <a:cxnLst/>
              <a:rect l="l" t="t" r="r" b="b"/>
              <a:pathLst>
                <a:path w="6728" h="3297" extrusionOk="0">
                  <a:moveTo>
                    <a:pt x="5841" y="0"/>
                  </a:moveTo>
                  <a:cubicBezTo>
                    <a:pt x="5476" y="0"/>
                    <a:pt x="5109" y="58"/>
                    <a:pt x="4763" y="130"/>
                  </a:cubicBezTo>
                  <a:cubicBezTo>
                    <a:pt x="4120" y="273"/>
                    <a:pt x="3512" y="499"/>
                    <a:pt x="2929" y="796"/>
                  </a:cubicBezTo>
                  <a:cubicBezTo>
                    <a:pt x="2346" y="1082"/>
                    <a:pt x="1798" y="1439"/>
                    <a:pt x="1286" y="1844"/>
                  </a:cubicBezTo>
                  <a:cubicBezTo>
                    <a:pt x="1036" y="2035"/>
                    <a:pt x="786" y="2261"/>
                    <a:pt x="560" y="2499"/>
                  </a:cubicBezTo>
                  <a:cubicBezTo>
                    <a:pt x="357" y="2737"/>
                    <a:pt x="119" y="2987"/>
                    <a:pt x="0" y="3297"/>
                  </a:cubicBezTo>
                  <a:cubicBezTo>
                    <a:pt x="262" y="3106"/>
                    <a:pt x="548" y="2975"/>
                    <a:pt x="810" y="2821"/>
                  </a:cubicBezTo>
                  <a:lnTo>
                    <a:pt x="1643" y="2404"/>
                  </a:lnTo>
                  <a:lnTo>
                    <a:pt x="3310" y="1570"/>
                  </a:lnTo>
                  <a:cubicBezTo>
                    <a:pt x="3870" y="1308"/>
                    <a:pt x="4405" y="1023"/>
                    <a:pt x="4965" y="773"/>
                  </a:cubicBezTo>
                  <a:cubicBezTo>
                    <a:pt x="5537" y="535"/>
                    <a:pt x="6084" y="273"/>
                    <a:pt x="6727" y="142"/>
                  </a:cubicBezTo>
                  <a:cubicBezTo>
                    <a:pt x="6442" y="39"/>
                    <a:pt x="6143" y="0"/>
                    <a:pt x="584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7445000" y="4013175"/>
              <a:ext cx="87250" cy="211950"/>
            </a:xfrm>
            <a:custGeom>
              <a:avLst/>
              <a:gdLst/>
              <a:ahLst/>
              <a:cxnLst/>
              <a:rect l="l" t="t" r="r" b="b"/>
              <a:pathLst>
                <a:path w="3490" h="8478" extrusionOk="0">
                  <a:moveTo>
                    <a:pt x="3430" y="0"/>
                  </a:moveTo>
                  <a:cubicBezTo>
                    <a:pt x="2882" y="1393"/>
                    <a:pt x="1953" y="2584"/>
                    <a:pt x="1263" y="3918"/>
                  </a:cubicBezTo>
                  <a:cubicBezTo>
                    <a:pt x="537" y="5334"/>
                    <a:pt x="108" y="6894"/>
                    <a:pt x="1" y="8478"/>
                  </a:cubicBezTo>
                  <a:cubicBezTo>
                    <a:pt x="298" y="7644"/>
                    <a:pt x="608" y="6823"/>
                    <a:pt x="906" y="5989"/>
                  </a:cubicBezTo>
                  <a:cubicBezTo>
                    <a:pt x="1287" y="4953"/>
                    <a:pt x="1668" y="3918"/>
                    <a:pt x="2227" y="2977"/>
                  </a:cubicBezTo>
                  <a:cubicBezTo>
                    <a:pt x="2715" y="2132"/>
                    <a:pt x="3489" y="1382"/>
                    <a:pt x="3430" y="405"/>
                  </a:cubicBezTo>
                  <a:lnTo>
                    <a:pt x="3430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7632525" y="3855400"/>
              <a:ext cx="168200" cy="130700"/>
            </a:xfrm>
            <a:custGeom>
              <a:avLst/>
              <a:gdLst/>
              <a:ahLst/>
              <a:cxnLst/>
              <a:rect l="l" t="t" r="r" b="b"/>
              <a:pathLst>
                <a:path w="6728" h="5228" extrusionOk="0">
                  <a:moveTo>
                    <a:pt x="6652" y="1"/>
                  </a:moveTo>
                  <a:cubicBezTo>
                    <a:pt x="5150" y="1"/>
                    <a:pt x="3554" y="352"/>
                    <a:pt x="2465" y="1370"/>
                  </a:cubicBezTo>
                  <a:cubicBezTo>
                    <a:pt x="1834" y="1954"/>
                    <a:pt x="1418" y="2704"/>
                    <a:pt x="1001" y="3442"/>
                  </a:cubicBezTo>
                  <a:cubicBezTo>
                    <a:pt x="679" y="4037"/>
                    <a:pt x="334" y="4633"/>
                    <a:pt x="1" y="5228"/>
                  </a:cubicBezTo>
                  <a:lnTo>
                    <a:pt x="96" y="5145"/>
                  </a:lnTo>
                  <a:cubicBezTo>
                    <a:pt x="513" y="4549"/>
                    <a:pt x="953" y="3978"/>
                    <a:pt x="1370" y="3382"/>
                  </a:cubicBezTo>
                  <a:cubicBezTo>
                    <a:pt x="1739" y="2859"/>
                    <a:pt x="2120" y="2347"/>
                    <a:pt x="2608" y="1942"/>
                  </a:cubicBezTo>
                  <a:cubicBezTo>
                    <a:pt x="3073" y="1573"/>
                    <a:pt x="3620" y="1347"/>
                    <a:pt x="4156" y="1108"/>
                  </a:cubicBezTo>
                  <a:cubicBezTo>
                    <a:pt x="5025" y="739"/>
                    <a:pt x="5871" y="382"/>
                    <a:pt x="6728" y="1"/>
                  </a:cubicBezTo>
                  <a:cubicBezTo>
                    <a:pt x="6703" y="1"/>
                    <a:pt x="6677" y="1"/>
                    <a:pt x="6652" y="1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7908750" y="3916500"/>
              <a:ext cx="150950" cy="58900"/>
            </a:xfrm>
            <a:custGeom>
              <a:avLst/>
              <a:gdLst/>
              <a:ahLst/>
              <a:cxnLst/>
              <a:rect l="l" t="t" r="r" b="b"/>
              <a:pathLst>
                <a:path w="6038" h="2356" extrusionOk="0">
                  <a:moveTo>
                    <a:pt x="3907" y="0"/>
                  </a:moveTo>
                  <a:cubicBezTo>
                    <a:pt x="3800" y="0"/>
                    <a:pt x="3692" y="7"/>
                    <a:pt x="3585" y="22"/>
                  </a:cubicBezTo>
                  <a:cubicBezTo>
                    <a:pt x="2918" y="105"/>
                    <a:pt x="2334" y="474"/>
                    <a:pt x="1787" y="867"/>
                  </a:cubicBezTo>
                  <a:cubicBezTo>
                    <a:pt x="1156" y="1308"/>
                    <a:pt x="560" y="1820"/>
                    <a:pt x="1" y="2355"/>
                  </a:cubicBezTo>
                  <a:cubicBezTo>
                    <a:pt x="667" y="2046"/>
                    <a:pt x="1322" y="1641"/>
                    <a:pt x="1906" y="1177"/>
                  </a:cubicBezTo>
                  <a:cubicBezTo>
                    <a:pt x="2382" y="808"/>
                    <a:pt x="2870" y="367"/>
                    <a:pt x="3465" y="296"/>
                  </a:cubicBezTo>
                  <a:cubicBezTo>
                    <a:pt x="3521" y="290"/>
                    <a:pt x="3576" y="287"/>
                    <a:pt x="3631" y="287"/>
                  </a:cubicBezTo>
                  <a:cubicBezTo>
                    <a:pt x="4342" y="287"/>
                    <a:pt x="5009" y="754"/>
                    <a:pt x="5728" y="831"/>
                  </a:cubicBezTo>
                  <a:lnTo>
                    <a:pt x="6037" y="915"/>
                  </a:lnTo>
                  <a:cubicBezTo>
                    <a:pt x="5461" y="370"/>
                    <a:pt x="4692" y="0"/>
                    <a:pt x="3907" y="0"/>
                  </a:cubicBez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6315700" y="3246700"/>
              <a:ext cx="608425" cy="843950"/>
            </a:xfrm>
            <a:custGeom>
              <a:avLst/>
              <a:gdLst/>
              <a:ahLst/>
              <a:cxnLst/>
              <a:rect l="l" t="t" r="r" b="b"/>
              <a:pathLst>
                <a:path w="24337" h="33758" extrusionOk="0">
                  <a:moveTo>
                    <a:pt x="16884" y="1"/>
                  </a:moveTo>
                  <a:cubicBezTo>
                    <a:pt x="15705" y="930"/>
                    <a:pt x="14514" y="1834"/>
                    <a:pt x="13324" y="2739"/>
                  </a:cubicBezTo>
                  <a:cubicBezTo>
                    <a:pt x="12621" y="3275"/>
                    <a:pt x="12181" y="4097"/>
                    <a:pt x="12121" y="4990"/>
                  </a:cubicBezTo>
                  <a:cubicBezTo>
                    <a:pt x="12062" y="5764"/>
                    <a:pt x="11990" y="6656"/>
                    <a:pt x="11895" y="7133"/>
                  </a:cubicBezTo>
                  <a:cubicBezTo>
                    <a:pt x="11823" y="7466"/>
                    <a:pt x="11692" y="7847"/>
                    <a:pt x="11359" y="7942"/>
                  </a:cubicBezTo>
                  <a:cubicBezTo>
                    <a:pt x="11324" y="7951"/>
                    <a:pt x="11288" y="7955"/>
                    <a:pt x="11253" y="7955"/>
                  </a:cubicBezTo>
                  <a:cubicBezTo>
                    <a:pt x="11046" y="7955"/>
                    <a:pt x="10838" y="7817"/>
                    <a:pt x="10716" y="7645"/>
                  </a:cubicBezTo>
                  <a:cubicBezTo>
                    <a:pt x="10573" y="7430"/>
                    <a:pt x="10526" y="7180"/>
                    <a:pt x="10466" y="6942"/>
                  </a:cubicBezTo>
                  <a:cubicBezTo>
                    <a:pt x="10335" y="6359"/>
                    <a:pt x="10216" y="5799"/>
                    <a:pt x="10085" y="5216"/>
                  </a:cubicBezTo>
                  <a:cubicBezTo>
                    <a:pt x="9144" y="5930"/>
                    <a:pt x="8216" y="6668"/>
                    <a:pt x="7263" y="7371"/>
                  </a:cubicBezTo>
                  <a:cubicBezTo>
                    <a:pt x="5227" y="8871"/>
                    <a:pt x="5168" y="11776"/>
                    <a:pt x="5585" y="13181"/>
                  </a:cubicBezTo>
                  <a:cubicBezTo>
                    <a:pt x="5596" y="13253"/>
                    <a:pt x="5620" y="13324"/>
                    <a:pt x="5644" y="13395"/>
                  </a:cubicBezTo>
                  <a:cubicBezTo>
                    <a:pt x="5704" y="13622"/>
                    <a:pt x="5763" y="13860"/>
                    <a:pt x="5751" y="14098"/>
                  </a:cubicBezTo>
                  <a:cubicBezTo>
                    <a:pt x="5739" y="14407"/>
                    <a:pt x="5525" y="14753"/>
                    <a:pt x="5215" y="14812"/>
                  </a:cubicBezTo>
                  <a:cubicBezTo>
                    <a:pt x="4739" y="13967"/>
                    <a:pt x="4918" y="12860"/>
                    <a:pt x="4501" y="11990"/>
                  </a:cubicBezTo>
                  <a:cubicBezTo>
                    <a:pt x="4263" y="11490"/>
                    <a:pt x="3858" y="11121"/>
                    <a:pt x="3489" y="10716"/>
                  </a:cubicBezTo>
                  <a:cubicBezTo>
                    <a:pt x="3441" y="10764"/>
                    <a:pt x="3394" y="10824"/>
                    <a:pt x="3370" y="10871"/>
                  </a:cubicBezTo>
                  <a:cubicBezTo>
                    <a:pt x="3203" y="11062"/>
                    <a:pt x="3060" y="11276"/>
                    <a:pt x="2906" y="11478"/>
                  </a:cubicBezTo>
                  <a:cubicBezTo>
                    <a:pt x="1870" y="12979"/>
                    <a:pt x="1274" y="14753"/>
                    <a:pt x="917" y="16539"/>
                  </a:cubicBezTo>
                  <a:cubicBezTo>
                    <a:pt x="822" y="16943"/>
                    <a:pt x="751" y="17372"/>
                    <a:pt x="655" y="17801"/>
                  </a:cubicBezTo>
                  <a:cubicBezTo>
                    <a:pt x="393" y="19253"/>
                    <a:pt x="643" y="20765"/>
                    <a:pt x="1405" y="22027"/>
                  </a:cubicBezTo>
                  <a:cubicBezTo>
                    <a:pt x="1763" y="22647"/>
                    <a:pt x="2191" y="23206"/>
                    <a:pt x="2703" y="23742"/>
                  </a:cubicBezTo>
                  <a:lnTo>
                    <a:pt x="2667" y="23742"/>
                  </a:lnTo>
                  <a:cubicBezTo>
                    <a:pt x="2613" y="23751"/>
                    <a:pt x="2559" y="23755"/>
                    <a:pt x="2507" y="23755"/>
                  </a:cubicBezTo>
                  <a:cubicBezTo>
                    <a:pt x="1859" y="23755"/>
                    <a:pt x="1351" y="23112"/>
                    <a:pt x="822" y="22682"/>
                  </a:cubicBezTo>
                  <a:cubicBezTo>
                    <a:pt x="596" y="22492"/>
                    <a:pt x="346" y="22349"/>
                    <a:pt x="96" y="22182"/>
                  </a:cubicBezTo>
                  <a:lnTo>
                    <a:pt x="96" y="22182"/>
                  </a:lnTo>
                  <a:cubicBezTo>
                    <a:pt x="0" y="24159"/>
                    <a:pt x="203" y="26099"/>
                    <a:pt x="1036" y="27588"/>
                  </a:cubicBezTo>
                  <a:cubicBezTo>
                    <a:pt x="1824" y="28994"/>
                    <a:pt x="2901" y="29351"/>
                    <a:pt x="4124" y="29351"/>
                  </a:cubicBezTo>
                  <a:cubicBezTo>
                    <a:pt x="5384" y="29351"/>
                    <a:pt x="6800" y="28973"/>
                    <a:pt x="8219" y="28973"/>
                  </a:cubicBezTo>
                  <a:cubicBezTo>
                    <a:pt x="8817" y="28973"/>
                    <a:pt x="9415" y="29040"/>
                    <a:pt x="10002" y="29231"/>
                  </a:cubicBezTo>
                  <a:cubicBezTo>
                    <a:pt x="12567" y="30075"/>
                    <a:pt x="14431" y="33758"/>
                    <a:pt x="17291" y="33758"/>
                  </a:cubicBezTo>
                  <a:cubicBezTo>
                    <a:pt x="17457" y="33758"/>
                    <a:pt x="17627" y="33745"/>
                    <a:pt x="17800" y="33719"/>
                  </a:cubicBezTo>
                  <a:cubicBezTo>
                    <a:pt x="19336" y="33493"/>
                    <a:pt x="20765" y="32743"/>
                    <a:pt x="21872" y="31660"/>
                  </a:cubicBezTo>
                  <a:lnTo>
                    <a:pt x="21872" y="31660"/>
                  </a:lnTo>
                  <a:cubicBezTo>
                    <a:pt x="21670" y="31695"/>
                    <a:pt x="21467" y="31707"/>
                    <a:pt x="21277" y="31719"/>
                  </a:cubicBezTo>
                  <a:cubicBezTo>
                    <a:pt x="21154" y="31724"/>
                    <a:pt x="21032" y="31730"/>
                    <a:pt x="20912" y="31730"/>
                  </a:cubicBezTo>
                  <a:cubicBezTo>
                    <a:pt x="20720" y="31730"/>
                    <a:pt x="20532" y="31714"/>
                    <a:pt x="20348" y="31648"/>
                  </a:cubicBezTo>
                  <a:cubicBezTo>
                    <a:pt x="20051" y="31540"/>
                    <a:pt x="19801" y="31302"/>
                    <a:pt x="19753" y="30993"/>
                  </a:cubicBezTo>
                  <a:cubicBezTo>
                    <a:pt x="19705" y="30624"/>
                    <a:pt x="19979" y="30290"/>
                    <a:pt x="20301" y="30124"/>
                  </a:cubicBezTo>
                  <a:cubicBezTo>
                    <a:pt x="20622" y="29969"/>
                    <a:pt x="20991" y="29921"/>
                    <a:pt x="21348" y="29826"/>
                  </a:cubicBezTo>
                  <a:cubicBezTo>
                    <a:pt x="22360" y="29576"/>
                    <a:pt x="23194" y="28957"/>
                    <a:pt x="23861" y="28147"/>
                  </a:cubicBezTo>
                  <a:cubicBezTo>
                    <a:pt x="24337" y="26278"/>
                    <a:pt x="24158" y="24266"/>
                    <a:pt x="23920" y="22325"/>
                  </a:cubicBezTo>
                  <a:cubicBezTo>
                    <a:pt x="23837" y="21599"/>
                    <a:pt x="23730" y="20884"/>
                    <a:pt x="23622" y="20170"/>
                  </a:cubicBezTo>
                  <a:cubicBezTo>
                    <a:pt x="23194" y="20325"/>
                    <a:pt x="21634" y="21539"/>
                    <a:pt x="21217" y="21896"/>
                  </a:cubicBezTo>
                  <a:cubicBezTo>
                    <a:pt x="20938" y="22136"/>
                    <a:pt x="20558" y="22316"/>
                    <a:pt x="20201" y="22316"/>
                  </a:cubicBezTo>
                  <a:cubicBezTo>
                    <a:pt x="20025" y="22316"/>
                    <a:pt x="19855" y="22272"/>
                    <a:pt x="19705" y="22170"/>
                  </a:cubicBezTo>
                  <a:cubicBezTo>
                    <a:pt x="19372" y="21944"/>
                    <a:pt x="19265" y="21480"/>
                    <a:pt x="19336" y="21099"/>
                  </a:cubicBezTo>
                  <a:cubicBezTo>
                    <a:pt x="19431" y="20706"/>
                    <a:pt x="19670" y="20361"/>
                    <a:pt x="19932" y="20063"/>
                  </a:cubicBezTo>
                  <a:cubicBezTo>
                    <a:pt x="20574" y="19325"/>
                    <a:pt x="21396" y="18741"/>
                    <a:pt x="22087" y="18063"/>
                  </a:cubicBezTo>
                  <a:cubicBezTo>
                    <a:pt x="22468" y="17682"/>
                    <a:pt x="22801" y="17289"/>
                    <a:pt x="23063" y="16824"/>
                  </a:cubicBezTo>
                  <a:cubicBezTo>
                    <a:pt x="22503" y="13895"/>
                    <a:pt x="21777" y="11002"/>
                    <a:pt x="20801" y="8204"/>
                  </a:cubicBezTo>
                  <a:cubicBezTo>
                    <a:pt x="20479" y="8573"/>
                    <a:pt x="20170" y="8907"/>
                    <a:pt x="20027" y="9097"/>
                  </a:cubicBezTo>
                  <a:cubicBezTo>
                    <a:pt x="19836" y="9347"/>
                    <a:pt x="19622" y="9609"/>
                    <a:pt x="19372" y="9788"/>
                  </a:cubicBezTo>
                  <a:cubicBezTo>
                    <a:pt x="19257" y="9848"/>
                    <a:pt x="19123" y="9881"/>
                    <a:pt x="18990" y="9881"/>
                  </a:cubicBezTo>
                  <a:cubicBezTo>
                    <a:pt x="18807" y="9881"/>
                    <a:pt x="18627" y="9819"/>
                    <a:pt x="18503" y="9681"/>
                  </a:cubicBezTo>
                  <a:cubicBezTo>
                    <a:pt x="18205" y="9323"/>
                    <a:pt x="18455" y="8800"/>
                    <a:pt x="18729" y="8431"/>
                  </a:cubicBezTo>
                  <a:cubicBezTo>
                    <a:pt x="19015" y="8038"/>
                    <a:pt x="19551" y="7085"/>
                    <a:pt x="20158" y="6454"/>
                  </a:cubicBezTo>
                  <a:cubicBezTo>
                    <a:pt x="19265" y="4204"/>
                    <a:pt x="18181" y="2049"/>
                    <a:pt x="16884" y="1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6565425" y="3355050"/>
              <a:ext cx="154825" cy="577475"/>
            </a:xfrm>
            <a:custGeom>
              <a:avLst/>
              <a:gdLst/>
              <a:ahLst/>
              <a:cxnLst/>
              <a:rect l="l" t="t" r="r" b="b"/>
              <a:pathLst>
                <a:path w="6193" h="23099" extrusionOk="0">
                  <a:moveTo>
                    <a:pt x="6192" y="1"/>
                  </a:moveTo>
                  <a:lnTo>
                    <a:pt x="3989" y="5585"/>
                  </a:lnTo>
                  <a:cubicBezTo>
                    <a:pt x="3263" y="7442"/>
                    <a:pt x="2549" y="9323"/>
                    <a:pt x="1930" y="11228"/>
                  </a:cubicBezTo>
                  <a:cubicBezTo>
                    <a:pt x="1311" y="13133"/>
                    <a:pt x="775" y="15074"/>
                    <a:pt x="453" y="17074"/>
                  </a:cubicBezTo>
                  <a:cubicBezTo>
                    <a:pt x="120" y="19063"/>
                    <a:pt x="1" y="21110"/>
                    <a:pt x="227" y="23099"/>
                  </a:cubicBezTo>
                  <a:cubicBezTo>
                    <a:pt x="358" y="21087"/>
                    <a:pt x="679" y="19146"/>
                    <a:pt x="1120" y="17205"/>
                  </a:cubicBezTo>
                  <a:cubicBezTo>
                    <a:pt x="1572" y="15288"/>
                    <a:pt x="2132" y="13383"/>
                    <a:pt x="2763" y="11490"/>
                  </a:cubicBezTo>
                  <a:lnTo>
                    <a:pt x="4632" y="5811"/>
                  </a:lnTo>
                  <a:cubicBezTo>
                    <a:pt x="5240" y="3906"/>
                    <a:pt x="5811" y="1965"/>
                    <a:pt x="6192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6409750" y="3655100"/>
              <a:ext cx="131600" cy="167000"/>
            </a:xfrm>
            <a:custGeom>
              <a:avLst/>
              <a:gdLst/>
              <a:ahLst/>
              <a:cxnLst/>
              <a:rect l="l" t="t" r="r" b="b"/>
              <a:pathLst>
                <a:path w="5264" h="6680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738"/>
                    <a:pt x="275" y="1465"/>
                    <a:pt x="620" y="2120"/>
                  </a:cubicBezTo>
                  <a:cubicBezTo>
                    <a:pt x="953" y="2774"/>
                    <a:pt x="1394" y="3394"/>
                    <a:pt x="1870" y="3941"/>
                  </a:cubicBezTo>
                  <a:cubicBezTo>
                    <a:pt x="2346" y="4489"/>
                    <a:pt x="2870" y="5001"/>
                    <a:pt x="3418" y="5477"/>
                  </a:cubicBezTo>
                  <a:cubicBezTo>
                    <a:pt x="3966" y="5953"/>
                    <a:pt x="4561" y="6406"/>
                    <a:pt x="5263" y="6680"/>
                  </a:cubicBezTo>
                  <a:cubicBezTo>
                    <a:pt x="4787" y="6108"/>
                    <a:pt x="4370" y="5549"/>
                    <a:pt x="3906" y="5013"/>
                  </a:cubicBezTo>
                  <a:cubicBezTo>
                    <a:pt x="3466" y="4441"/>
                    <a:pt x="2989" y="3905"/>
                    <a:pt x="2525" y="3370"/>
                  </a:cubicBezTo>
                  <a:cubicBezTo>
                    <a:pt x="2061" y="2834"/>
                    <a:pt x="1608" y="2322"/>
                    <a:pt x="1191" y="1762"/>
                  </a:cubicBezTo>
                  <a:cubicBezTo>
                    <a:pt x="775" y="1215"/>
                    <a:pt x="382" y="631"/>
                    <a:pt x="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6537150" y="3518775"/>
              <a:ext cx="61950" cy="95275"/>
            </a:xfrm>
            <a:custGeom>
              <a:avLst/>
              <a:gdLst/>
              <a:ahLst/>
              <a:cxnLst/>
              <a:rect l="l" t="t" r="r" b="b"/>
              <a:pathLst>
                <a:path w="2478" h="3811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417"/>
                    <a:pt x="48" y="822"/>
                    <a:pt x="156" y="1203"/>
                  </a:cubicBezTo>
                  <a:cubicBezTo>
                    <a:pt x="263" y="1596"/>
                    <a:pt x="417" y="1965"/>
                    <a:pt x="632" y="2310"/>
                  </a:cubicBezTo>
                  <a:cubicBezTo>
                    <a:pt x="858" y="2655"/>
                    <a:pt x="1108" y="2965"/>
                    <a:pt x="1418" y="3215"/>
                  </a:cubicBezTo>
                  <a:cubicBezTo>
                    <a:pt x="1727" y="3489"/>
                    <a:pt x="2072" y="3691"/>
                    <a:pt x="2477" y="3810"/>
                  </a:cubicBezTo>
                  <a:cubicBezTo>
                    <a:pt x="2311" y="3429"/>
                    <a:pt x="2120" y="3096"/>
                    <a:pt x="1941" y="2751"/>
                  </a:cubicBezTo>
                  <a:cubicBezTo>
                    <a:pt x="1763" y="2441"/>
                    <a:pt x="1572" y="2131"/>
                    <a:pt x="1370" y="1834"/>
                  </a:cubicBezTo>
                  <a:cubicBezTo>
                    <a:pt x="1179" y="1536"/>
                    <a:pt x="989" y="1238"/>
                    <a:pt x="775" y="929"/>
                  </a:cubicBezTo>
                  <a:cubicBezTo>
                    <a:pt x="572" y="631"/>
                    <a:pt x="358" y="310"/>
                    <a:pt x="8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6695800" y="3582175"/>
              <a:ext cx="98550" cy="45425"/>
            </a:xfrm>
            <a:custGeom>
              <a:avLst/>
              <a:gdLst/>
              <a:ahLst/>
              <a:cxnLst/>
              <a:rect l="l" t="t" r="r" b="b"/>
              <a:pathLst>
                <a:path w="3942" h="1817" extrusionOk="0">
                  <a:moveTo>
                    <a:pt x="3942" y="0"/>
                  </a:moveTo>
                  <a:lnTo>
                    <a:pt x="3942" y="0"/>
                  </a:lnTo>
                  <a:cubicBezTo>
                    <a:pt x="3596" y="238"/>
                    <a:pt x="3299" y="310"/>
                    <a:pt x="2977" y="393"/>
                  </a:cubicBezTo>
                  <a:cubicBezTo>
                    <a:pt x="2656" y="488"/>
                    <a:pt x="2311" y="572"/>
                    <a:pt x="1965" y="715"/>
                  </a:cubicBezTo>
                  <a:cubicBezTo>
                    <a:pt x="1620" y="846"/>
                    <a:pt x="1310" y="988"/>
                    <a:pt x="977" y="1143"/>
                  </a:cubicBezTo>
                  <a:cubicBezTo>
                    <a:pt x="668" y="1310"/>
                    <a:pt x="346" y="1453"/>
                    <a:pt x="1" y="1679"/>
                  </a:cubicBezTo>
                  <a:cubicBezTo>
                    <a:pt x="255" y="1774"/>
                    <a:pt x="519" y="1817"/>
                    <a:pt x="777" y="1817"/>
                  </a:cubicBezTo>
                  <a:cubicBezTo>
                    <a:pt x="906" y="1817"/>
                    <a:pt x="1033" y="1806"/>
                    <a:pt x="1156" y="1786"/>
                  </a:cubicBezTo>
                  <a:cubicBezTo>
                    <a:pt x="1549" y="1739"/>
                    <a:pt x="1918" y="1643"/>
                    <a:pt x="2263" y="1512"/>
                  </a:cubicBezTo>
                  <a:cubicBezTo>
                    <a:pt x="2608" y="1393"/>
                    <a:pt x="2930" y="1238"/>
                    <a:pt x="3275" y="1012"/>
                  </a:cubicBezTo>
                  <a:cubicBezTo>
                    <a:pt x="3596" y="786"/>
                    <a:pt x="3930" y="417"/>
                    <a:pt x="3942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6645800" y="3859875"/>
              <a:ext cx="190525" cy="46725"/>
            </a:xfrm>
            <a:custGeom>
              <a:avLst/>
              <a:gdLst/>
              <a:ahLst/>
              <a:cxnLst/>
              <a:rect l="l" t="t" r="r" b="b"/>
              <a:pathLst>
                <a:path w="7621" h="1869" extrusionOk="0">
                  <a:moveTo>
                    <a:pt x="7621" y="1"/>
                  </a:moveTo>
                  <a:lnTo>
                    <a:pt x="7621" y="1"/>
                  </a:lnTo>
                  <a:cubicBezTo>
                    <a:pt x="6954" y="155"/>
                    <a:pt x="6311" y="382"/>
                    <a:pt x="5680" y="560"/>
                  </a:cubicBezTo>
                  <a:cubicBezTo>
                    <a:pt x="5049" y="739"/>
                    <a:pt x="4430" y="882"/>
                    <a:pt x="3799" y="953"/>
                  </a:cubicBezTo>
                  <a:cubicBezTo>
                    <a:pt x="3554" y="977"/>
                    <a:pt x="3308" y="992"/>
                    <a:pt x="3060" y="992"/>
                  </a:cubicBezTo>
                  <a:cubicBezTo>
                    <a:pt x="2693" y="992"/>
                    <a:pt x="2323" y="960"/>
                    <a:pt x="1953" y="882"/>
                  </a:cubicBezTo>
                  <a:cubicBezTo>
                    <a:pt x="1334" y="751"/>
                    <a:pt x="691" y="525"/>
                    <a:pt x="1" y="382"/>
                  </a:cubicBezTo>
                  <a:lnTo>
                    <a:pt x="1" y="382"/>
                  </a:lnTo>
                  <a:cubicBezTo>
                    <a:pt x="524" y="858"/>
                    <a:pt x="1084" y="1251"/>
                    <a:pt x="1727" y="1537"/>
                  </a:cubicBezTo>
                  <a:cubicBezTo>
                    <a:pt x="2244" y="1754"/>
                    <a:pt x="2809" y="1868"/>
                    <a:pt x="3369" y="1868"/>
                  </a:cubicBezTo>
                  <a:cubicBezTo>
                    <a:pt x="3545" y="1868"/>
                    <a:pt x="3721" y="1857"/>
                    <a:pt x="3894" y="1834"/>
                  </a:cubicBezTo>
                  <a:cubicBezTo>
                    <a:pt x="4596" y="1751"/>
                    <a:pt x="5287" y="1513"/>
                    <a:pt x="5918" y="1191"/>
                  </a:cubicBezTo>
                  <a:cubicBezTo>
                    <a:pt x="6537" y="870"/>
                    <a:pt x="7120" y="477"/>
                    <a:pt x="7621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6345175" y="3544950"/>
              <a:ext cx="50625" cy="286375"/>
            </a:xfrm>
            <a:custGeom>
              <a:avLst/>
              <a:gdLst/>
              <a:ahLst/>
              <a:cxnLst/>
              <a:rect l="l" t="t" r="r" b="b"/>
              <a:pathLst>
                <a:path w="2025" h="11455" extrusionOk="0">
                  <a:moveTo>
                    <a:pt x="2000" y="1"/>
                  </a:moveTo>
                  <a:lnTo>
                    <a:pt x="2000" y="1"/>
                  </a:lnTo>
                  <a:cubicBezTo>
                    <a:pt x="1405" y="1394"/>
                    <a:pt x="822" y="2799"/>
                    <a:pt x="441" y="4263"/>
                  </a:cubicBezTo>
                  <a:cubicBezTo>
                    <a:pt x="334" y="4704"/>
                    <a:pt x="226" y="5133"/>
                    <a:pt x="155" y="5573"/>
                  </a:cubicBezTo>
                  <a:cubicBezTo>
                    <a:pt x="60" y="6109"/>
                    <a:pt x="0" y="6645"/>
                    <a:pt x="12" y="7180"/>
                  </a:cubicBezTo>
                  <a:cubicBezTo>
                    <a:pt x="48" y="8812"/>
                    <a:pt x="786" y="10395"/>
                    <a:pt x="2012" y="11455"/>
                  </a:cubicBezTo>
                  <a:cubicBezTo>
                    <a:pt x="977" y="9645"/>
                    <a:pt x="226" y="7526"/>
                    <a:pt x="631" y="5478"/>
                  </a:cubicBezTo>
                  <a:cubicBezTo>
                    <a:pt x="953" y="3823"/>
                    <a:pt x="2024" y="2299"/>
                    <a:pt x="1893" y="620"/>
                  </a:cubicBezTo>
                  <a:lnTo>
                    <a:pt x="2000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6459775" y="3401200"/>
              <a:ext cx="96750" cy="176525"/>
            </a:xfrm>
            <a:custGeom>
              <a:avLst/>
              <a:gdLst/>
              <a:ahLst/>
              <a:cxnLst/>
              <a:rect l="l" t="t" r="r" b="b"/>
              <a:pathLst>
                <a:path w="3870" h="7061" extrusionOk="0">
                  <a:moveTo>
                    <a:pt x="3762" y="0"/>
                  </a:moveTo>
                  <a:lnTo>
                    <a:pt x="3762" y="0"/>
                  </a:lnTo>
                  <a:cubicBezTo>
                    <a:pt x="3251" y="465"/>
                    <a:pt x="2715" y="893"/>
                    <a:pt x="2155" y="1322"/>
                  </a:cubicBezTo>
                  <a:cubicBezTo>
                    <a:pt x="1548" y="1798"/>
                    <a:pt x="905" y="2262"/>
                    <a:pt x="536" y="2929"/>
                  </a:cubicBezTo>
                  <a:cubicBezTo>
                    <a:pt x="214" y="3524"/>
                    <a:pt x="107" y="4215"/>
                    <a:pt x="60" y="4882"/>
                  </a:cubicBezTo>
                  <a:cubicBezTo>
                    <a:pt x="0" y="5632"/>
                    <a:pt x="12" y="6418"/>
                    <a:pt x="405" y="7061"/>
                  </a:cubicBezTo>
                  <a:cubicBezTo>
                    <a:pt x="393" y="6537"/>
                    <a:pt x="393" y="6013"/>
                    <a:pt x="381" y="5489"/>
                  </a:cubicBezTo>
                  <a:cubicBezTo>
                    <a:pt x="357" y="4536"/>
                    <a:pt x="381" y="3501"/>
                    <a:pt x="988" y="2774"/>
                  </a:cubicBezTo>
                  <a:cubicBezTo>
                    <a:pt x="1607" y="2036"/>
                    <a:pt x="2679" y="1846"/>
                    <a:pt x="3381" y="1191"/>
                  </a:cubicBezTo>
                  <a:cubicBezTo>
                    <a:pt x="3667" y="941"/>
                    <a:pt x="3870" y="548"/>
                    <a:pt x="3751" y="179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6624075" y="3277075"/>
              <a:ext cx="96175" cy="158075"/>
            </a:xfrm>
            <a:custGeom>
              <a:avLst/>
              <a:gdLst/>
              <a:ahLst/>
              <a:cxnLst/>
              <a:rect l="l" t="t" r="r" b="b"/>
              <a:pathLst>
                <a:path w="3847" h="6323" extrusionOk="0">
                  <a:moveTo>
                    <a:pt x="3846" y="0"/>
                  </a:moveTo>
                  <a:cubicBezTo>
                    <a:pt x="3215" y="1155"/>
                    <a:pt x="1632" y="1465"/>
                    <a:pt x="786" y="2501"/>
                  </a:cubicBezTo>
                  <a:cubicBezTo>
                    <a:pt x="358" y="3001"/>
                    <a:pt x="143" y="3667"/>
                    <a:pt x="72" y="4322"/>
                  </a:cubicBezTo>
                  <a:cubicBezTo>
                    <a:pt x="0" y="5001"/>
                    <a:pt x="60" y="5656"/>
                    <a:pt x="96" y="6323"/>
                  </a:cubicBezTo>
                  <a:cubicBezTo>
                    <a:pt x="167" y="5775"/>
                    <a:pt x="346" y="5215"/>
                    <a:pt x="512" y="4679"/>
                  </a:cubicBezTo>
                  <a:cubicBezTo>
                    <a:pt x="715" y="4060"/>
                    <a:pt x="917" y="3417"/>
                    <a:pt x="1322" y="2894"/>
                  </a:cubicBezTo>
                  <a:cubicBezTo>
                    <a:pt x="2060" y="1965"/>
                    <a:pt x="3394" y="1512"/>
                    <a:pt x="3846" y="417"/>
                  </a:cubicBezTo>
                  <a:lnTo>
                    <a:pt x="3846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6335350" y="3844100"/>
              <a:ext cx="79800" cy="125050"/>
            </a:xfrm>
            <a:custGeom>
              <a:avLst/>
              <a:gdLst/>
              <a:ahLst/>
              <a:cxnLst/>
              <a:rect l="l" t="t" r="r" b="b"/>
              <a:pathLst>
                <a:path w="3192" h="5002" extrusionOk="0">
                  <a:moveTo>
                    <a:pt x="24" y="1"/>
                  </a:moveTo>
                  <a:lnTo>
                    <a:pt x="24" y="1"/>
                  </a:lnTo>
                  <a:cubicBezTo>
                    <a:pt x="12" y="667"/>
                    <a:pt x="0" y="1334"/>
                    <a:pt x="96" y="2001"/>
                  </a:cubicBezTo>
                  <a:cubicBezTo>
                    <a:pt x="203" y="2656"/>
                    <a:pt x="429" y="3334"/>
                    <a:pt x="846" y="3846"/>
                  </a:cubicBezTo>
                  <a:cubicBezTo>
                    <a:pt x="1405" y="4549"/>
                    <a:pt x="2298" y="4966"/>
                    <a:pt x="3191" y="5001"/>
                  </a:cubicBezTo>
                  <a:cubicBezTo>
                    <a:pt x="2286" y="4656"/>
                    <a:pt x="1584" y="3930"/>
                    <a:pt x="1108" y="3096"/>
                  </a:cubicBezTo>
                  <a:cubicBezTo>
                    <a:pt x="631" y="2263"/>
                    <a:pt x="322" y="1334"/>
                    <a:pt x="36" y="41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6924100" y="3333925"/>
              <a:ext cx="565575" cy="733975"/>
            </a:xfrm>
            <a:custGeom>
              <a:avLst/>
              <a:gdLst/>
              <a:ahLst/>
              <a:cxnLst/>
              <a:rect l="l" t="t" r="r" b="b"/>
              <a:pathLst>
                <a:path w="22623" h="29359" extrusionOk="0">
                  <a:moveTo>
                    <a:pt x="21361" y="0"/>
                  </a:moveTo>
                  <a:cubicBezTo>
                    <a:pt x="20075" y="453"/>
                    <a:pt x="18813" y="941"/>
                    <a:pt x="17551" y="1393"/>
                  </a:cubicBezTo>
                  <a:cubicBezTo>
                    <a:pt x="16789" y="1679"/>
                    <a:pt x="16193" y="2275"/>
                    <a:pt x="15896" y="3025"/>
                  </a:cubicBezTo>
                  <a:cubicBezTo>
                    <a:pt x="15646" y="3679"/>
                    <a:pt x="15336" y="4418"/>
                    <a:pt x="15122" y="4811"/>
                  </a:cubicBezTo>
                  <a:cubicBezTo>
                    <a:pt x="14993" y="5067"/>
                    <a:pt x="14773" y="5359"/>
                    <a:pt x="14473" y="5359"/>
                  </a:cubicBezTo>
                  <a:cubicBezTo>
                    <a:pt x="14467" y="5359"/>
                    <a:pt x="14461" y="5358"/>
                    <a:pt x="14455" y="5358"/>
                  </a:cubicBezTo>
                  <a:cubicBezTo>
                    <a:pt x="14229" y="5346"/>
                    <a:pt x="14050" y="5144"/>
                    <a:pt x="13979" y="4942"/>
                  </a:cubicBezTo>
                  <a:cubicBezTo>
                    <a:pt x="13907" y="4727"/>
                    <a:pt x="13931" y="4489"/>
                    <a:pt x="13943" y="4275"/>
                  </a:cubicBezTo>
                  <a:cubicBezTo>
                    <a:pt x="13991" y="3727"/>
                    <a:pt x="14038" y="3215"/>
                    <a:pt x="14086" y="2679"/>
                  </a:cubicBezTo>
                  <a:lnTo>
                    <a:pt x="14086" y="2679"/>
                  </a:lnTo>
                  <a:cubicBezTo>
                    <a:pt x="13086" y="3048"/>
                    <a:pt x="12098" y="3429"/>
                    <a:pt x="11086" y="3799"/>
                  </a:cubicBezTo>
                  <a:cubicBezTo>
                    <a:pt x="8931" y="4537"/>
                    <a:pt x="8097" y="7037"/>
                    <a:pt x="8085" y="8347"/>
                  </a:cubicBezTo>
                  <a:lnTo>
                    <a:pt x="8085" y="8561"/>
                  </a:lnTo>
                  <a:cubicBezTo>
                    <a:pt x="8073" y="8775"/>
                    <a:pt x="8049" y="8990"/>
                    <a:pt x="7978" y="9192"/>
                  </a:cubicBezTo>
                  <a:cubicBezTo>
                    <a:pt x="7878" y="9447"/>
                    <a:pt x="7643" y="9672"/>
                    <a:pt x="7380" y="9672"/>
                  </a:cubicBezTo>
                  <a:cubicBezTo>
                    <a:pt x="7361" y="9672"/>
                    <a:pt x="7342" y="9671"/>
                    <a:pt x="7323" y="9668"/>
                  </a:cubicBezTo>
                  <a:cubicBezTo>
                    <a:pt x="7133" y="8811"/>
                    <a:pt x="7597" y="7918"/>
                    <a:pt x="7454" y="7037"/>
                  </a:cubicBezTo>
                  <a:cubicBezTo>
                    <a:pt x="7395" y="6549"/>
                    <a:pt x="7145" y="6108"/>
                    <a:pt x="6942" y="5668"/>
                  </a:cubicBezTo>
                  <a:cubicBezTo>
                    <a:pt x="6883" y="5692"/>
                    <a:pt x="6835" y="5727"/>
                    <a:pt x="6787" y="5751"/>
                  </a:cubicBezTo>
                  <a:cubicBezTo>
                    <a:pt x="6597" y="5870"/>
                    <a:pt x="6406" y="6013"/>
                    <a:pt x="6228" y="6156"/>
                  </a:cubicBezTo>
                  <a:cubicBezTo>
                    <a:pt x="4918" y="7168"/>
                    <a:pt x="3930" y="8537"/>
                    <a:pt x="3144" y="9978"/>
                  </a:cubicBezTo>
                  <a:cubicBezTo>
                    <a:pt x="2966" y="10311"/>
                    <a:pt x="2787" y="10656"/>
                    <a:pt x="2596" y="11014"/>
                  </a:cubicBezTo>
                  <a:cubicBezTo>
                    <a:pt x="1965" y="12180"/>
                    <a:pt x="1787" y="13550"/>
                    <a:pt x="2096" y="14847"/>
                  </a:cubicBezTo>
                  <a:cubicBezTo>
                    <a:pt x="2263" y="15467"/>
                    <a:pt x="2477" y="16074"/>
                    <a:pt x="2775" y="16669"/>
                  </a:cubicBezTo>
                  <a:lnTo>
                    <a:pt x="2739" y="16669"/>
                  </a:lnTo>
                  <a:cubicBezTo>
                    <a:pt x="2084" y="16562"/>
                    <a:pt x="1811" y="15800"/>
                    <a:pt x="1453" y="15252"/>
                  </a:cubicBezTo>
                  <a:cubicBezTo>
                    <a:pt x="1311" y="15026"/>
                    <a:pt x="1132" y="14824"/>
                    <a:pt x="953" y="14609"/>
                  </a:cubicBezTo>
                  <a:cubicBezTo>
                    <a:pt x="346" y="16300"/>
                    <a:pt x="1" y="18003"/>
                    <a:pt x="310" y="19515"/>
                  </a:cubicBezTo>
                  <a:cubicBezTo>
                    <a:pt x="1061" y="23027"/>
                    <a:pt x="5013" y="21503"/>
                    <a:pt x="7609" y="23337"/>
                  </a:cubicBezTo>
                  <a:cubicBezTo>
                    <a:pt x="9704" y="24837"/>
                    <a:pt x="10288" y="28837"/>
                    <a:pt x="13133" y="29290"/>
                  </a:cubicBezTo>
                  <a:cubicBezTo>
                    <a:pt x="13444" y="29336"/>
                    <a:pt x="13759" y="29358"/>
                    <a:pt x="14074" y="29358"/>
                  </a:cubicBezTo>
                  <a:cubicBezTo>
                    <a:pt x="15147" y="29358"/>
                    <a:pt x="16225" y="29096"/>
                    <a:pt x="17182" y="28599"/>
                  </a:cubicBezTo>
                  <a:cubicBezTo>
                    <a:pt x="17003" y="28563"/>
                    <a:pt x="16824" y="28528"/>
                    <a:pt x="16646" y="28480"/>
                  </a:cubicBezTo>
                  <a:cubicBezTo>
                    <a:pt x="16372" y="28421"/>
                    <a:pt x="16086" y="28349"/>
                    <a:pt x="15872" y="28182"/>
                  </a:cubicBezTo>
                  <a:cubicBezTo>
                    <a:pt x="15646" y="28028"/>
                    <a:pt x="15479" y="27742"/>
                    <a:pt x="15527" y="27468"/>
                  </a:cubicBezTo>
                  <a:cubicBezTo>
                    <a:pt x="15574" y="27147"/>
                    <a:pt x="15896" y="26932"/>
                    <a:pt x="16229" y="26873"/>
                  </a:cubicBezTo>
                  <a:cubicBezTo>
                    <a:pt x="16330" y="26854"/>
                    <a:pt x="16432" y="26847"/>
                    <a:pt x="16535" y="26847"/>
                  </a:cubicBezTo>
                  <a:cubicBezTo>
                    <a:pt x="16759" y="26847"/>
                    <a:pt x="16985" y="26880"/>
                    <a:pt x="17205" y="26897"/>
                  </a:cubicBezTo>
                  <a:cubicBezTo>
                    <a:pt x="17255" y="26898"/>
                    <a:pt x="17304" y="26899"/>
                    <a:pt x="17353" y="26899"/>
                  </a:cubicBezTo>
                  <a:cubicBezTo>
                    <a:pt x="18239" y="26899"/>
                    <a:pt x="19080" y="26597"/>
                    <a:pt x="19825" y="26123"/>
                  </a:cubicBezTo>
                  <a:cubicBezTo>
                    <a:pt x="20730" y="24634"/>
                    <a:pt x="21123" y="22848"/>
                    <a:pt x="21432" y="21122"/>
                  </a:cubicBezTo>
                  <a:cubicBezTo>
                    <a:pt x="21551" y="20479"/>
                    <a:pt x="21658" y="19836"/>
                    <a:pt x="21765" y="19181"/>
                  </a:cubicBezTo>
                  <a:lnTo>
                    <a:pt x="21765" y="19181"/>
                  </a:lnTo>
                  <a:cubicBezTo>
                    <a:pt x="21349" y="19193"/>
                    <a:pt x="19658" y="19824"/>
                    <a:pt x="19218" y="20027"/>
                  </a:cubicBezTo>
                  <a:cubicBezTo>
                    <a:pt x="19014" y="20121"/>
                    <a:pt x="18783" y="20176"/>
                    <a:pt x="18562" y="20176"/>
                  </a:cubicBezTo>
                  <a:cubicBezTo>
                    <a:pt x="18280" y="20176"/>
                    <a:pt x="18015" y="20086"/>
                    <a:pt x="17848" y="19872"/>
                  </a:cubicBezTo>
                  <a:cubicBezTo>
                    <a:pt x="17622" y="19586"/>
                    <a:pt x="17634" y="19158"/>
                    <a:pt x="17813" y="18836"/>
                  </a:cubicBezTo>
                  <a:cubicBezTo>
                    <a:pt x="18003" y="18527"/>
                    <a:pt x="18301" y="18300"/>
                    <a:pt x="18610" y="18110"/>
                  </a:cubicBezTo>
                  <a:cubicBezTo>
                    <a:pt x="19360" y="17645"/>
                    <a:pt x="20218" y="17372"/>
                    <a:pt x="21003" y="16967"/>
                  </a:cubicBezTo>
                  <a:cubicBezTo>
                    <a:pt x="21420" y="16741"/>
                    <a:pt x="21825" y="16491"/>
                    <a:pt x="22170" y="16157"/>
                  </a:cubicBezTo>
                  <a:cubicBezTo>
                    <a:pt x="22480" y="13478"/>
                    <a:pt x="22623" y="10799"/>
                    <a:pt x="22527" y="8120"/>
                  </a:cubicBezTo>
                  <a:lnTo>
                    <a:pt x="22527" y="8120"/>
                  </a:lnTo>
                  <a:cubicBezTo>
                    <a:pt x="22146" y="8359"/>
                    <a:pt x="21789" y="8561"/>
                    <a:pt x="21611" y="8692"/>
                  </a:cubicBezTo>
                  <a:cubicBezTo>
                    <a:pt x="21373" y="8859"/>
                    <a:pt x="21134" y="9037"/>
                    <a:pt x="20884" y="9085"/>
                  </a:cubicBezTo>
                  <a:cubicBezTo>
                    <a:pt x="20842" y="9092"/>
                    <a:pt x="20799" y="9096"/>
                    <a:pt x="20755" y="9096"/>
                  </a:cubicBezTo>
                  <a:cubicBezTo>
                    <a:pt x="20513" y="9096"/>
                    <a:pt x="20261" y="8985"/>
                    <a:pt x="20170" y="8763"/>
                  </a:cubicBezTo>
                  <a:cubicBezTo>
                    <a:pt x="20015" y="8394"/>
                    <a:pt x="20372" y="8001"/>
                    <a:pt x="20706" y="7751"/>
                  </a:cubicBezTo>
                  <a:cubicBezTo>
                    <a:pt x="21051" y="7478"/>
                    <a:pt x="21765" y="6811"/>
                    <a:pt x="22456" y="6430"/>
                  </a:cubicBezTo>
                  <a:cubicBezTo>
                    <a:pt x="22277" y="4251"/>
                    <a:pt x="21944" y="2108"/>
                    <a:pt x="21361" y="0"/>
                  </a:cubicBezTo>
                  <a:close/>
                </a:path>
              </a:pathLst>
            </a:custGeom>
            <a:solidFill>
              <a:srgbClr val="4C93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7130375" y="3422925"/>
              <a:ext cx="283100" cy="457825"/>
            </a:xfrm>
            <a:custGeom>
              <a:avLst/>
              <a:gdLst/>
              <a:ahLst/>
              <a:cxnLst/>
              <a:rect l="l" t="t" r="r" b="b"/>
              <a:pathLst>
                <a:path w="11324" h="18313" extrusionOk="0">
                  <a:moveTo>
                    <a:pt x="11324" y="0"/>
                  </a:moveTo>
                  <a:lnTo>
                    <a:pt x="7919" y="4203"/>
                  </a:lnTo>
                  <a:cubicBezTo>
                    <a:pt x="6764" y="5608"/>
                    <a:pt x="5668" y="7037"/>
                    <a:pt x="4609" y="8513"/>
                  </a:cubicBezTo>
                  <a:cubicBezTo>
                    <a:pt x="3573" y="10002"/>
                    <a:pt x="2585" y="11526"/>
                    <a:pt x="1787" y="13169"/>
                  </a:cubicBezTo>
                  <a:cubicBezTo>
                    <a:pt x="965" y="14800"/>
                    <a:pt x="322" y="16526"/>
                    <a:pt x="1" y="18312"/>
                  </a:cubicBezTo>
                  <a:cubicBezTo>
                    <a:pt x="668" y="16633"/>
                    <a:pt x="1465" y="15026"/>
                    <a:pt x="2382" y="13490"/>
                  </a:cubicBezTo>
                  <a:cubicBezTo>
                    <a:pt x="3287" y="11966"/>
                    <a:pt x="4287" y="10478"/>
                    <a:pt x="5323" y="9013"/>
                  </a:cubicBezTo>
                  <a:cubicBezTo>
                    <a:pt x="6347" y="7537"/>
                    <a:pt x="7418" y="6096"/>
                    <a:pt x="8454" y="4608"/>
                  </a:cubicBezTo>
                  <a:cubicBezTo>
                    <a:pt x="9478" y="3120"/>
                    <a:pt x="10478" y="1608"/>
                    <a:pt x="11324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7060725" y="3597950"/>
              <a:ext cx="73550" cy="179500"/>
            </a:xfrm>
            <a:custGeom>
              <a:avLst/>
              <a:gdLst/>
              <a:ahLst/>
              <a:cxnLst/>
              <a:rect l="l" t="t" r="r" b="b"/>
              <a:pathLst>
                <a:path w="2942" h="7180" extrusionOk="0">
                  <a:moveTo>
                    <a:pt x="191" y="0"/>
                  </a:moveTo>
                  <a:cubicBezTo>
                    <a:pt x="1" y="655"/>
                    <a:pt x="1" y="1346"/>
                    <a:pt x="120" y="2012"/>
                  </a:cubicBezTo>
                  <a:cubicBezTo>
                    <a:pt x="239" y="2679"/>
                    <a:pt x="441" y="3322"/>
                    <a:pt x="715" y="3929"/>
                  </a:cubicBezTo>
                  <a:cubicBezTo>
                    <a:pt x="989" y="4548"/>
                    <a:pt x="1311" y="5108"/>
                    <a:pt x="1656" y="5656"/>
                  </a:cubicBezTo>
                  <a:cubicBezTo>
                    <a:pt x="2013" y="6215"/>
                    <a:pt x="2418" y="6775"/>
                    <a:pt x="2942" y="7180"/>
                  </a:cubicBezTo>
                  <a:cubicBezTo>
                    <a:pt x="2692" y="6549"/>
                    <a:pt x="2501" y="5953"/>
                    <a:pt x="2263" y="5346"/>
                  </a:cubicBezTo>
                  <a:cubicBezTo>
                    <a:pt x="2025" y="4751"/>
                    <a:pt x="1775" y="4156"/>
                    <a:pt x="1525" y="3572"/>
                  </a:cubicBezTo>
                  <a:cubicBezTo>
                    <a:pt x="1263" y="2989"/>
                    <a:pt x="1013" y="2417"/>
                    <a:pt x="787" y="1834"/>
                  </a:cubicBezTo>
                  <a:cubicBezTo>
                    <a:pt x="549" y="1250"/>
                    <a:pt x="370" y="655"/>
                    <a:pt x="191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7205400" y="3515500"/>
              <a:ext cx="34250" cy="98250"/>
            </a:xfrm>
            <a:custGeom>
              <a:avLst/>
              <a:gdLst/>
              <a:ahLst/>
              <a:cxnLst/>
              <a:rect l="l" t="t" r="r" b="b"/>
              <a:pathLst>
                <a:path w="1370" h="3930" extrusionOk="0">
                  <a:moveTo>
                    <a:pt x="310" y="0"/>
                  </a:moveTo>
                  <a:cubicBezTo>
                    <a:pt x="119" y="334"/>
                    <a:pt x="48" y="715"/>
                    <a:pt x="12" y="1072"/>
                  </a:cubicBezTo>
                  <a:cubicBezTo>
                    <a:pt x="0" y="1441"/>
                    <a:pt x="48" y="1798"/>
                    <a:pt x="131" y="2155"/>
                  </a:cubicBezTo>
                  <a:cubicBezTo>
                    <a:pt x="238" y="2512"/>
                    <a:pt x="393" y="2858"/>
                    <a:pt x="584" y="3155"/>
                  </a:cubicBezTo>
                  <a:cubicBezTo>
                    <a:pt x="798" y="3453"/>
                    <a:pt x="1024" y="3739"/>
                    <a:pt x="1369" y="3929"/>
                  </a:cubicBezTo>
                  <a:cubicBezTo>
                    <a:pt x="1358" y="3536"/>
                    <a:pt x="1286" y="3215"/>
                    <a:pt x="1203" y="2870"/>
                  </a:cubicBezTo>
                  <a:cubicBezTo>
                    <a:pt x="1143" y="2536"/>
                    <a:pt x="1072" y="2227"/>
                    <a:pt x="988" y="1917"/>
                  </a:cubicBezTo>
                  <a:cubicBezTo>
                    <a:pt x="893" y="1608"/>
                    <a:pt x="810" y="1286"/>
                    <a:pt x="703" y="977"/>
                  </a:cubicBezTo>
                  <a:cubicBezTo>
                    <a:pt x="596" y="667"/>
                    <a:pt x="488" y="334"/>
                    <a:pt x="310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7320300" y="3638725"/>
              <a:ext cx="96450" cy="22750"/>
            </a:xfrm>
            <a:custGeom>
              <a:avLst/>
              <a:gdLst/>
              <a:ahLst/>
              <a:cxnLst/>
              <a:rect l="l" t="t" r="r" b="b"/>
              <a:pathLst>
                <a:path w="3858" h="910" extrusionOk="0">
                  <a:moveTo>
                    <a:pt x="3858" y="0"/>
                  </a:moveTo>
                  <a:lnTo>
                    <a:pt x="3858" y="0"/>
                  </a:lnTo>
                  <a:cubicBezTo>
                    <a:pt x="3663" y="44"/>
                    <a:pt x="3494" y="59"/>
                    <a:pt x="3333" y="59"/>
                  </a:cubicBezTo>
                  <a:cubicBezTo>
                    <a:pt x="3189" y="59"/>
                    <a:pt x="3051" y="47"/>
                    <a:pt x="2905" y="36"/>
                  </a:cubicBezTo>
                  <a:cubicBezTo>
                    <a:pt x="2700" y="28"/>
                    <a:pt x="2483" y="14"/>
                    <a:pt x="2259" y="14"/>
                  </a:cubicBezTo>
                  <a:cubicBezTo>
                    <a:pt x="2158" y="14"/>
                    <a:pt x="2056" y="17"/>
                    <a:pt x="1953" y="24"/>
                  </a:cubicBezTo>
                  <a:cubicBezTo>
                    <a:pt x="1631" y="60"/>
                    <a:pt x="1310" y="84"/>
                    <a:pt x="1000" y="143"/>
                  </a:cubicBezTo>
                  <a:cubicBezTo>
                    <a:pt x="679" y="203"/>
                    <a:pt x="369" y="262"/>
                    <a:pt x="0" y="381"/>
                  </a:cubicBezTo>
                  <a:cubicBezTo>
                    <a:pt x="286" y="620"/>
                    <a:pt x="631" y="750"/>
                    <a:pt x="988" y="834"/>
                  </a:cubicBezTo>
                  <a:cubicBezTo>
                    <a:pt x="1259" y="890"/>
                    <a:pt x="1523" y="909"/>
                    <a:pt x="1791" y="909"/>
                  </a:cubicBezTo>
                  <a:cubicBezTo>
                    <a:pt x="1864" y="909"/>
                    <a:pt x="1938" y="908"/>
                    <a:pt x="2012" y="905"/>
                  </a:cubicBezTo>
                  <a:cubicBezTo>
                    <a:pt x="2346" y="893"/>
                    <a:pt x="2667" y="846"/>
                    <a:pt x="3024" y="727"/>
                  </a:cubicBezTo>
                  <a:cubicBezTo>
                    <a:pt x="3358" y="608"/>
                    <a:pt x="3739" y="369"/>
                    <a:pt x="3858" y="0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7211950" y="3846475"/>
              <a:ext cx="166700" cy="60650"/>
            </a:xfrm>
            <a:custGeom>
              <a:avLst/>
              <a:gdLst/>
              <a:ahLst/>
              <a:cxnLst/>
              <a:rect l="l" t="t" r="r" b="b"/>
              <a:pathLst>
                <a:path w="6668" h="2426" extrusionOk="0">
                  <a:moveTo>
                    <a:pt x="0" y="1"/>
                  </a:moveTo>
                  <a:lnTo>
                    <a:pt x="0" y="1"/>
                  </a:lnTo>
                  <a:cubicBezTo>
                    <a:pt x="298" y="561"/>
                    <a:pt x="679" y="1061"/>
                    <a:pt x="1155" y="1489"/>
                  </a:cubicBezTo>
                  <a:cubicBezTo>
                    <a:pt x="1643" y="1930"/>
                    <a:pt x="2286" y="2227"/>
                    <a:pt x="2941" y="2346"/>
                  </a:cubicBezTo>
                  <a:cubicBezTo>
                    <a:pt x="3221" y="2402"/>
                    <a:pt x="3501" y="2426"/>
                    <a:pt x="3779" y="2426"/>
                  </a:cubicBezTo>
                  <a:cubicBezTo>
                    <a:pt x="4152" y="2426"/>
                    <a:pt x="4521" y="2384"/>
                    <a:pt x="4882" y="2323"/>
                  </a:cubicBezTo>
                  <a:cubicBezTo>
                    <a:pt x="5501" y="2227"/>
                    <a:pt x="6096" y="2013"/>
                    <a:pt x="6668" y="1727"/>
                  </a:cubicBezTo>
                  <a:cubicBezTo>
                    <a:pt x="6037" y="1656"/>
                    <a:pt x="5429" y="1656"/>
                    <a:pt x="4834" y="1644"/>
                  </a:cubicBezTo>
                  <a:cubicBezTo>
                    <a:pt x="4239" y="1632"/>
                    <a:pt x="3667" y="1584"/>
                    <a:pt x="3120" y="1477"/>
                  </a:cubicBezTo>
                  <a:cubicBezTo>
                    <a:pt x="2572" y="1358"/>
                    <a:pt x="2060" y="1192"/>
                    <a:pt x="1560" y="930"/>
                  </a:cubicBezTo>
                  <a:cubicBezTo>
                    <a:pt x="1048" y="656"/>
                    <a:pt x="560" y="299"/>
                    <a:pt x="0" y="1"/>
                  </a:cubicBezTo>
                  <a:close/>
                </a:path>
              </a:pathLst>
            </a:custGeom>
            <a:solidFill>
              <a:srgbClr val="2D51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6981850" y="3499425"/>
              <a:ext cx="100925" cy="247375"/>
            </a:xfrm>
            <a:custGeom>
              <a:avLst/>
              <a:gdLst/>
              <a:ahLst/>
              <a:cxnLst/>
              <a:rect l="l" t="t" r="r" b="b"/>
              <a:pathLst>
                <a:path w="4037" h="9895" extrusionOk="0">
                  <a:moveTo>
                    <a:pt x="4037" y="0"/>
                  </a:moveTo>
                  <a:lnTo>
                    <a:pt x="4037" y="0"/>
                  </a:lnTo>
                  <a:cubicBezTo>
                    <a:pt x="3156" y="1048"/>
                    <a:pt x="2263" y="2096"/>
                    <a:pt x="1548" y="3263"/>
                  </a:cubicBezTo>
                  <a:cubicBezTo>
                    <a:pt x="1346" y="3608"/>
                    <a:pt x="1144" y="3965"/>
                    <a:pt x="953" y="4322"/>
                  </a:cubicBezTo>
                  <a:cubicBezTo>
                    <a:pt x="727" y="4751"/>
                    <a:pt x="536" y="5191"/>
                    <a:pt x="405" y="5668"/>
                  </a:cubicBezTo>
                  <a:cubicBezTo>
                    <a:pt x="1" y="7073"/>
                    <a:pt x="215" y="8644"/>
                    <a:pt x="965" y="9894"/>
                  </a:cubicBezTo>
                  <a:cubicBezTo>
                    <a:pt x="548" y="8049"/>
                    <a:pt x="477" y="6025"/>
                    <a:pt x="1382" y="4358"/>
                  </a:cubicBezTo>
                  <a:cubicBezTo>
                    <a:pt x="2120" y="3036"/>
                    <a:pt x="3442" y="1989"/>
                    <a:pt x="3787" y="524"/>
                  </a:cubicBezTo>
                  <a:lnTo>
                    <a:pt x="4037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7133950" y="3418450"/>
              <a:ext cx="124150" cy="129500"/>
            </a:xfrm>
            <a:custGeom>
              <a:avLst/>
              <a:gdLst/>
              <a:ahLst/>
              <a:cxnLst/>
              <a:rect l="l" t="t" r="r" b="b"/>
              <a:pathLst>
                <a:path w="4966" h="5180" extrusionOk="0">
                  <a:moveTo>
                    <a:pt x="4966" y="1"/>
                  </a:moveTo>
                  <a:lnTo>
                    <a:pt x="4966" y="1"/>
                  </a:lnTo>
                  <a:cubicBezTo>
                    <a:pt x="4394" y="251"/>
                    <a:pt x="3811" y="489"/>
                    <a:pt x="3215" y="691"/>
                  </a:cubicBezTo>
                  <a:cubicBezTo>
                    <a:pt x="2561" y="929"/>
                    <a:pt x="1894" y="1168"/>
                    <a:pt x="1394" y="1644"/>
                  </a:cubicBezTo>
                  <a:cubicBezTo>
                    <a:pt x="941" y="2061"/>
                    <a:pt x="679" y="2632"/>
                    <a:pt x="453" y="3215"/>
                  </a:cubicBezTo>
                  <a:cubicBezTo>
                    <a:pt x="215" y="3835"/>
                    <a:pt x="1" y="4525"/>
                    <a:pt x="167" y="5180"/>
                  </a:cubicBezTo>
                  <a:cubicBezTo>
                    <a:pt x="298" y="4728"/>
                    <a:pt x="441" y="4263"/>
                    <a:pt x="548" y="3823"/>
                  </a:cubicBezTo>
                  <a:cubicBezTo>
                    <a:pt x="787" y="3001"/>
                    <a:pt x="1084" y="2096"/>
                    <a:pt x="1799" y="1644"/>
                  </a:cubicBezTo>
                  <a:cubicBezTo>
                    <a:pt x="2537" y="1191"/>
                    <a:pt x="3513" y="1310"/>
                    <a:pt x="4287" y="929"/>
                  </a:cubicBezTo>
                  <a:cubicBezTo>
                    <a:pt x="4597" y="787"/>
                    <a:pt x="4882" y="513"/>
                    <a:pt x="4882" y="156"/>
                  </a:cubicBezTo>
                  <a:lnTo>
                    <a:pt x="4966" y="1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7311350" y="3355950"/>
              <a:ext cx="123275" cy="111050"/>
            </a:xfrm>
            <a:custGeom>
              <a:avLst/>
              <a:gdLst/>
              <a:ahLst/>
              <a:cxnLst/>
              <a:rect l="l" t="t" r="r" b="b"/>
              <a:pathLst>
                <a:path w="4931" h="4442" extrusionOk="0">
                  <a:moveTo>
                    <a:pt x="4930" y="0"/>
                  </a:moveTo>
                  <a:lnTo>
                    <a:pt x="4930" y="0"/>
                  </a:lnTo>
                  <a:cubicBezTo>
                    <a:pt x="4073" y="834"/>
                    <a:pt x="2632" y="667"/>
                    <a:pt x="1620" y="1322"/>
                  </a:cubicBezTo>
                  <a:cubicBezTo>
                    <a:pt x="1108" y="1644"/>
                    <a:pt x="751" y="2167"/>
                    <a:pt x="513" y="2715"/>
                  </a:cubicBezTo>
                  <a:cubicBezTo>
                    <a:pt x="275" y="3275"/>
                    <a:pt x="144" y="3870"/>
                    <a:pt x="1" y="4442"/>
                  </a:cubicBezTo>
                  <a:cubicBezTo>
                    <a:pt x="227" y="3989"/>
                    <a:pt x="513" y="3572"/>
                    <a:pt x="811" y="3156"/>
                  </a:cubicBezTo>
                  <a:cubicBezTo>
                    <a:pt x="1156" y="2656"/>
                    <a:pt x="1489" y="2167"/>
                    <a:pt x="1989" y="1822"/>
                  </a:cubicBezTo>
                  <a:cubicBezTo>
                    <a:pt x="2882" y="1215"/>
                    <a:pt x="4132" y="1191"/>
                    <a:pt x="4847" y="358"/>
                  </a:cubicBezTo>
                  <a:lnTo>
                    <a:pt x="4930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6937200" y="3741425"/>
              <a:ext cx="49150" cy="128300"/>
            </a:xfrm>
            <a:custGeom>
              <a:avLst/>
              <a:gdLst/>
              <a:ahLst/>
              <a:cxnLst/>
              <a:rect l="l" t="t" r="r" b="b"/>
              <a:pathLst>
                <a:path w="1966" h="5132" extrusionOk="0">
                  <a:moveTo>
                    <a:pt x="572" y="0"/>
                  </a:moveTo>
                  <a:cubicBezTo>
                    <a:pt x="370" y="572"/>
                    <a:pt x="179" y="1143"/>
                    <a:pt x="96" y="1738"/>
                  </a:cubicBezTo>
                  <a:cubicBezTo>
                    <a:pt x="1" y="2334"/>
                    <a:pt x="13" y="2953"/>
                    <a:pt x="239" y="3524"/>
                  </a:cubicBezTo>
                  <a:cubicBezTo>
                    <a:pt x="537" y="4286"/>
                    <a:pt x="1191" y="4882"/>
                    <a:pt x="1965" y="5132"/>
                  </a:cubicBezTo>
                  <a:cubicBezTo>
                    <a:pt x="1287" y="4596"/>
                    <a:pt x="882" y="3774"/>
                    <a:pt x="691" y="2929"/>
                  </a:cubicBezTo>
                  <a:cubicBezTo>
                    <a:pt x="489" y="2084"/>
                    <a:pt x="477" y="1203"/>
                    <a:pt x="477" y="33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6525850" y="4393875"/>
              <a:ext cx="175050" cy="59550"/>
            </a:xfrm>
            <a:custGeom>
              <a:avLst/>
              <a:gdLst/>
              <a:ahLst/>
              <a:cxnLst/>
              <a:rect l="l" t="t" r="r" b="b"/>
              <a:pathLst>
                <a:path w="7002" h="2382" extrusionOk="0">
                  <a:moveTo>
                    <a:pt x="7001" y="0"/>
                  </a:moveTo>
                  <a:cubicBezTo>
                    <a:pt x="4489" y="0"/>
                    <a:pt x="1989" y="846"/>
                    <a:pt x="0" y="2382"/>
                  </a:cubicBezTo>
                  <a:cubicBezTo>
                    <a:pt x="798" y="2322"/>
                    <a:pt x="1500" y="1834"/>
                    <a:pt x="2215" y="1477"/>
                  </a:cubicBezTo>
                  <a:cubicBezTo>
                    <a:pt x="3096" y="1024"/>
                    <a:pt x="4060" y="727"/>
                    <a:pt x="5060" y="632"/>
                  </a:cubicBezTo>
                  <a:cubicBezTo>
                    <a:pt x="5680" y="548"/>
                    <a:pt x="6382" y="548"/>
                    <a:pt x="6823" y="108"/>
                  </a:cubicBezTo>
                  <a:lnTo>
                    <a:pt x="7001" y="0"/>
                  </a:lnTo>
                  <a:close/>
                </a:path>
              </a:pathLst>
            </a:custGeom>
            <a:solidFill>
              <a:srgbClr val="70BF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37"/>
          <p:cNvGrpSpPr/>
          <p:nvPr/>
        </p:nvGrpSpPr>
        <p:grpSpPr>
          <a:xfrm rot="-8100153">
            <a:off x="7812066" y="1368181"/>
            <a:ext cx="727719" cy="1326424"/>
            <a:chOff x="-214625" y="3943775"/>
            <a:chExt cx="458725" cy="836125"/>
          </a:xfrm>
        </p:grpSpPr>
        <p:sp>
          <p:nvSpPr>
            <p:cNvPr id="1095" name="Google Shape;1095;p37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7" name="Google Shape;1107;p37"/>
          <p:cNvSpPr/>
          <p:nvPr/>
        </p:nvSpPr>
        <p:spPr>
          <a:xfrm rot="2699760">
            <a:off x="5607986" y="4857745"/>
            <a:ext cx="197521" cy="508329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8" name="Google Shape;1108;p37"/>
          <p:cNvGrpSpPr/>
          <p:nvPr/>
        </p:nvGrpSpPr>
        <p:grpSpPr>
          <a:xfrm rot="-1417591">
            <a:off x="945746" y="2395981"/>
            <a:ext cx="578252" cy="1053989"/>
            <a:chOff x="-214625" y="3943775"/>
            <a:chExt cx="458725" cy="836125"/>
          </a:xfrm>
        </p:grpSpPr>
        <p:sp>
          <p:nvSpPr>
            <p:cNvPr id="1109" name="Google Shape;1109;p37"/>
            <p:cNvSpPr/>
            <p:nvPr/>
          </p:nvSpPr>
          <p:spPr>
            <a:xfrm>
              <a:off x="-114025" y="3943775"/>
              <a:ext cx="195000" cy="501875"/>
            </a:xfrm>
            <a:custGeom>
              <a:avLst/>
              <a:gdLst/>
              <a:ahLst/>
              <a:cxnLst/>
              <a:rect l="l" t="t" r="r" b="b"/>
              <a:pathLst>
                <a:path w="7800" h="20075" extrusionOk="0">
                  <a:moveTo>
                    <a:pt x="4323" y="0"/>
                  </a:moveTo>
                  <a:cubicBezTo>
                    <a:pt x="2204" y="3013"/>
                    <a:pt x="1" y="6299"/>
                    <a:pt x="84" y="9978"/>
                  </a:cubicBezTo>
                  <a:cubicBezTo>
                    <a:pt x="120" y="11918"/>
                    <a:pt x="811" y="13800"/>
                    <a:pt x="1596" y="15586"/>
                  </a:cubicBezTo>
                  <a:cubicBezTo>
                    <a:pt x="2335" y="17217"/>
                    <a:pt x="3168" y="18872"/>
                    <a:pt x="4490" y="20074"/>
                  </a:cubicBezTo>
                  <a:cubicBezTo>
                    <a:pt x="4454" y="18991"/>
                    <a:pt x="5156" y="18205"/>
                    <a:pt x="5680" y="17252"/>
                  </a:cubicBezTo>
                  <a:cubicBezTo>
                    <a:pt x="6811" y="15193"/>
                    <a:pt x="7800" y="12930"/>
                    <a:pt x="7538" y="10597"/>
                  </a:cubicBezTo>
                  <a:cubicBezTo>
                    <a:pt x="7371" y="9216"/>
                    <a:pt x="6776" y="7918"/>
                    <a:pt x="6252" y="6620"/>
                  </a:cubicBezTo>
                  <a:cubicBezTo>
                    <a:pt x="5394" y="4453"/>
                    <a:pt x="4692" y="2322"/>
                    <a:pt x="4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64875" y="4296800"/>
              <a:ext cx="179225" cy="327425"/>
            </a:xfrm>
            <a:custGeom>
              <a:avLst/>
              <a:gdLst/>
              <a:ahLst/>
              <a:cxnLst/>
              <a:rect l="l" t="t" r="r" b="b"/>
              <a:pathLst>
                <a:path w="7169" h="13097" extrusionOk="0">
                  <a:moveTo>
                    <a:pt x="6787" y="0"/>
                  </a:moveTo>
                  <a:cubicBezTo>
                    <a:pt x="5692" y="2536"/>
                    <a:pt x="2810" y="3798"/>
                    <a:pt x="1322" y="6120"/>
                  </a:cubicBezTo>
                  <a:cubicBezTo>
                    <a:pt x="1" y="8192"/>
                    <a:pt x="12" y="11049"/>
                    <a:pt x="1358" y="13097"/>
                  </a:cubicBezTo>
                  <a:cubicBezTo>
                    <a:pt x="1703" y="12502"/>
                    <a:pt x="2287" y="12109"/>
                    <a:pt x="2846" y="11704"/>
                  </a:cubicBezTo>
                  <a:cubicBezTo>
                    <a:pt x="4680" y="10406"/>
                    <a:pt x="6299" y="8632"/>
                    <a:pt x="6751" y="6429"/>
                  </a:cubicBezTo>
                  <a:cubicBezTo>
                    <a:pt x="7168" y="4429"/>
                    <a:pt x="6561" y="2048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-214625" y="4372100"/>
              <a:ext cx="233975" cy="263550"/>
            </a:xfrm>
            <a:custGeom>
              <a:avLst/>
              <a:gdLst/>
              <a:ahLst/>
              <a:cxnLst/>
              <a:rect l="l" t="t" r="r" b="b"/>
              <a:pathLst>
                <a:path w="9359" h="10542" extrusionOk="0">
                  <a:moveTo>
                    <a:pt x="1" y="0"/>
                  </a:moveTo>
                  <a:lnTo>
                    <a:pt x="1" y="0"/>
                  </a:lnTo>
                  <a:cubicBezTo>
                    <a:pt x="382" y="2548"/>
                    <a:pt x="810" y="5168"/>
                    <a:pt x="2168" y="7346"/>
                  </a:cubicBezTo>
                  <a:cubicBezTo>
                    <a:pt x="2620" y="8049"/>
                    <a:pt x="3156" y="8704"/>
                    <a:pt x="3846" y="9132"/>
                  </a:cubicBezTo>
                  <a:cubicBezTo>
                    <a:pt x="4596" y="9585"/>
                    <a:pt x="5477" y="9775"/>
                    <a:pt x="6323" y="9954"/>
                  </a:cubicBezTo>
                  <a:cubicBezTo>
                    <a:pt x="7024" y="10104"/>
                    <a:pt x="8138" y="10541"/>
                    <a:pt x="8942" y="10541"/>
                  </a:cubicBezTo>
                  <a:cubicBezTo>
                    <a:pt x="9094" y="10541"/>
                    <a:pt x="9234" y="10526"/>
                    <a:pt x="9359" y="10490"/>
                  </a:cubicBezTo>
                  <a:cubicBezTo>
                    <a:pt x="8180" y="8204"/>
                    <a:pt x="7037" y="5465"/>
                    <a:pt x="5299" y="3525"/>
                  </a:cubicBezTo>
                  <a:cubicBezTo>
                    <a:pt x="3870" y="1929"/>
                    <a:pt x="1906" y="95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-32750" y="3943775"/>
              <a:ext cx="219700" cy="836125"/>
            </a:xfrm>
            <a:custGeom>
              <a:avLst/>
              <a:gdLst/>
              <a:ahLst/>
              <a:cxnLst/>
              <a:rect l="l" t="t" r="r" b="b"/>
              <a:pathLst>
                <a:path w="8788" h="33445" extrusionOk="0">
                  <a:moveTo>
                    <a:pt x="1072" y="0"/>
                  </a:moveTo>
                  <a:cubicBezTo>
                    <a:pt x="858" y="1489"/>
                    <a:pt x="679" y="2965"/>
                    <a:pt x="536" y="4453"/>
                  </a:cubicBezTo>
                  <a:cubicBezTo>
                    <a:pt x="369" y="5941"/>
                    <a:pt x="250" y="7430"/>
                    <a:pt x="167" y="8918"/>
                  </a:cubicBezTo>
                  <a:cubicBezTo>
                    <a:pt x="0" y="11906"/>
                    <a:pt x="60" y="14907"/>
                    <a:pt x="524" y="17883"/>
                  </a:cubicBezTo>
                  <a:cubicBezTo>
                    <a:pt x="1012" y="20848"/>
                    <a:pt x="1870" y="23765"/>
                    <a:pt x="3227" y="26444"/>
                  </a:cubicBezTo>
                  <a:cubicBezTo>
                    <a:pt x="3917" y="27789"/>
                    <a:pt x="4703" y="29063"/>
                    <a:pt x="5620" y="30254"/>
                  </a:cubicBezTo>
                  <a:cubicBezTo>
                    <a:pt x="6561" y="31433"/>
                    <a:pt x="7608" y="32516"/>
                    <a:pt x="8787" y="33445"/>
                  </a:cubicBezTo>
                  <a:cubicBezTo>
                    <a:pt x="7668" y="32445"/>
                    <a:pt x="6668" y="31326"/>
                    <a:pt x="5811" y="30123"/>
                  </a:cubicBezTo>
                  <a:cubicBezTo>
                    <a:pt x="4930" y="28920"/>
                    <a:pt x="4179" y="27635"/>
                    <a:pt x="3536" y="26301"/>
                  </a:cubicBezTo>
                  <a:cubicBezTo>
                    <a:pt x="2274" y="23622"/>
                    <a:pt x="1417" y="20753"/>
                    <a:pt x="965" y="17812"/>
                  </a:cubicBezTo>
                  <a:cubicBezTo>
                    <a:pt x="477" y="14883"/>
                    <a:pt x="417" y="11906"/>
                    <a:pt x="512" y="8930"/>
                  </a:cubicBezTo>
                  <a:cubicBezTo>
                    <a:pt x="548" y="7442"/>
                    <a:pt x="643" y="5953"/>
                    <a:pt x="739" y="4465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-214625" y="4297375"/>
              <a:ext cx="450675" cy="395925"/>
            </a:xfrm>
            <a:custGeom>
              <a:avLst/>
              <a:gdLst/>
              <a:ahLst/>
              <a:cxnLst/>
              <a:rect l="l" t="t" r="r" b="b"/>
              <a:pathLst>
                <a:path w="18027" h="15837" extrusionOk="0">
                  <a:moveTo>
                    <a:pt x="17979" y="1"/>
                  </a:moveTo>
                  <a:lnTo>
                    <a:pt x="17979" y="1"/>
                  </a:lnTo>
                  <a:cubicBezTo>
                    <a:pt x="17920" y="1394"/>
                    <a:pt x="17431" y="2704"/>
                    <a:pt x="16812" y="3930"/>
                  </a:cubicBezTo>
                  <a:cubicBezTo>
                    <a:pt x="16217" y="5144"/>
                    <a:pt x="15443" y="6287"/>
                    <a:pt x="14669" y="7442"/>
                  </a:cubicBezTo>
                  <a:cubicBezTo>
                    <a:pt x="13895" y="8585"/>
                    <a:pt x="13169" y="9788"/>
                    <a:pt x="12693" y="11109"/>
                  </a:cubicBezTo>
                  <a:cubicBezTo>
                    <a:pt x="12276" y="12275"/>
                    <a:pt x="12087" y="13514"/>
                    <a:pt x="12134" y="14746"/>
                  </a:cubicBezTo>
                  <a:lnTo>
                    <a:pt x="12134" y="14746"/>
                  </a:lnTo>
                  <a:cubicBezTo>
                    <a:pt x="11083" y="13910"/>
                    <a:pt x="9889" y="13326"/>
                    <a:pt x="8752" y="12705"/>
                  </a:cubicBezTo>
                  <a:cubicBezTo>
                    <a:pt x="8097" y="12348"/>
                    <a:pt x="7466" y="11979"/>
                    <a:pt x="6871" y="11562"/>
                  </a:cubicBezTo>
                  <a:cubicBezTo>
                    <a:pt x="6275" y="11145"/>
                    <a:pt x="5739" y="10633"/>
                    <a:pt x="5239" y="10121"/>
                  </a:cubicBezTo>
                  <a:cubicBezTo>
                    <a:pt x="4227" y="9062"/>
                    <a:pt x="3358" y="7835"/>
                    <a:pt x="2537" y="6621"/>
                  </a:cubicBezTo>
                  <a:cubicBezTo>
                    <a:pt x="1703" y="5394"/>
                    <a:pt x="905" y="4132"/>
                    <a:pt x="1" y="2977"/>
                  </a:cubicBezTo>
                  <a:lnTo>
                    <a:pt x="1" y="2977"/>
                  </a:lnTo>
                  <a:cubicBezTo>
                    <a:pt x="834" y="4204"/>
                    <a:pt x="1572" y="5490"/>
                    <a:pt x="2382" y="6764"/>
                  </a:cubicBezTo>
                  <a:cubicBezTo>
                    <a:pt x="3168" y="8014"/>
                    <a:pt x="3989" y="9264"/>
                    <a:pt x="5001" y="10383"/>
                  </a:cubicBezTo>
                  <a:cubicBezTo>
                    <a:pt x="5501" y="10931"/>
                    <a:pt x="6061" y="11455"/>
                    <a:pt x="6668" y="11907"/>
                  </a:cubicBezTo>
                  <a:cubicBezTo>
                    <a:pt x="7275" y="12348"/>
                    <a:pt x="7918" y="12741"/>
                    <a:pt x="8573" y="13098"/>
                  </a:cubicBezTo>
                  <a:cubicBezTo>
                    <a:pt x="9883" y="13812"/>
                    <a:pt x="11192" y="14491"/>
                    <a:pt x="12276" y="15443"/>
                  </a:cubicBezTo>
                  <a:lnTo>
                    <a:pt x="12705" y="15836"/>
                  </a:lnTo>
                  <a:lnTo>
                    <a:pt x="12645" y="15253"/>
                  </a:lnTo>
                  <a:cubicBezTo>
                    <a:pt x="12502" y="13907"/>
                    <a:pt x="12645" y="12538"/>
                    <a:pt x="13097" y="11264"/>
                  </a:cubicBezTo>
                  <a:cubicBezTo>
                    <a:pt x="13538" y="9978"/>
                    <a:pt x="14252" y="8811"/>
                    <a:pt x="14967" y="7633"/>
                  </a:cubicBezTo>
                  <a:cubicBezTo>
                    <a:pt x="15693" y="6454"/>
                    <a:pt x="16455" y="5275"/>
                    <a:pt x="17027" y="4013"/>
                  </a:cubicBezTo>
                  <a:cubicBezTo>
                    <a:pt x="17574" y="2751"/>
                    <a:pt x="18027" y="1382"/>
                    <a:pt x="17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-67875" y="4054800"/>
              <a:ext cx="89325" cy="96750"/>
            </a:xfrm>
            <a:custGeom>
              <a:avLst/>
              <a:gdLst/>
              <a:ahLst/>
              <a:cxnLst/>
              <a:rect l="l" t="t" r="r" b="b"/>
              <a:pathLst>
                <a:path w="3573" h="3870" extrusionOk="0">
                  <a:moveTo>
                    <a:pt x="0" y="0"/>
                  </a:moveTo>
                  <a:lnTo>
                    <a:pt x="0" y="0"/>
                  </a:lnTo>
                  <a:cubicBezTo>
                    <a:pt x="84" y="655"/>
                    <a:pt x="274" y="1286"/>
                    <a:pt x="512" y="1905"/>
                  </a:cubicBezTo>
                  <a:cubicBezTo>
                    <a:pt x="774" y="2513"/>
                    <a:pt x="1096" y="3096"/>
                    <a:pt x="1477" y="3644"/>
                  </a:cubicBezTo>
                  <a:lnTo>
                    <a:pt x="1632" y="3870"/>
                  </a:lnTo>
                  <a:lnTo>
                    <a:pt x="1822" y="3691"/>
                  </a:lnTo>
                  <a:cubicBezTo>
                    <a:pt x="2227" y="3298"/>
                    <a:pt x="2560" y="2870"/>
                    <a:pt x="2858" y="2405"/>
                  </a:cubicBezTo>
                  <a:cubicBezTo>
                    <a:pt x="3013" y="2179"/>
                    <a:pt x="3144" y="1929"/>
                    <a:pt x="3263" y="1691"/>
                  </a:cubicBezTo>
                  <a:cubicBezTo>
                    <a:pt x="3382" y="1441"/>
                    <a:pt x="3501" y="1191"/>
                    <a:pt x="3572" y="929"/>
                  </a:cubicBezTo>
                  <a:lnTo>
                    <a:pt x="3572" y="929"/>
                  </a:lnTo>
                  <a:lnTo>
                    <a:pt x="3096" y="1584"/>
                  </a:lnTo>
                  <a:lnTo>
                    <a:pt x="3096" y="1584"/>
                  </a:lnTo>
                  <a:cubicBezTo>
                    <a:pt x="2953" y="1798"/>
                    <a:pt x="2775" y="2001"/>
                    <a:pt x="2608" y="2215"/>
                  </a:cubicBezTo>
                  <a:cubicBezTo>
                    <a:pt x="2323" y="2549"/>
                    <a:pt x="2030" y="2867"/>
                    <a:pt x="1722" y="3169"/>
                  </a:cubicBezTo>
                  <a:lnTo>
                    <a:pt x="1722" y="3169"/>
                  </a:lnTo>
                  <a:cubicBezTo>
                    <a:pt x="1417" y="2702"/>
                    <a:pt x="1126" y="2220"/>
                    <a:pt x="870" y="1739"/>
                  </a:cubicBezTo>
                  <a:cubicBezTo>
                    <a:pt x="572" y="1167"/>
                    <a:pt x="286" y="59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-90800" y="4143200"/>
              <a:ext cx="138150" cy="133375"/>
            </a:xfrm>
            <a:custGeom>
              <a:avLst/>
              <a:gdLst/>
              <a:ahLst/>
              <a:cxnLst/>
              <a:rect l="l" t="t" r="r" b="b"/>
              <a:pathLst>
                <a:path w="5526" h="5335" extrusionOk="0">
                  <a:moveTo>
                    <a:pt x="1" y="0"/>
                  </a:moveTo>
                  <a:cubicBezTo>
                    <a:pt x="132" y="453"/>
                    <a:pt x="310" y="882"/>
                    <a:pt x="489" y="1310"/>
                  </a:cubicBezTo>
                  <a:cubicBezTo>
                    <a:pt x="667" y="1739"/>
                    <a:pt x="846" y="2179"/>
                    <a:pt x="1060" y="2596"/>
                  </a:cubicBezTo>
                  <a:cubicBezTo>
                    <a:pt x="1453" y="3441"/>
                    <a:pt x="1918" y="4275"/>
                    <a:pt x="2406" y="5061"/>
                  </a:cubicBezTo>
                  <a:lnTo>
                    <a:pt x="2572" y="5334"/>
                  </a:lnTo>
                  <a:lnTo>
                    <a:pt x="2763" y="5096"/>
                  </a:lnTo>
                  <a:cubicBezTo>
                    <a:pt x="3322" y="4418"/>
                    <a:pt x="3858" y="3715"/>
                    <a:pt x="4311" y="2989"/>
                  </a:cubicBezTo>
                  <a:cubicBezTo>
                    <a:pt x="4549" y="2620"/>
                    <a:pt x="4763" y="2251"/>
                    <a:pt x="4966" y="1858"/>
                  </a:cubicBezTo>
                  <a:cubicBezTo>
                    <a:pt x="5168" y="1477"/>
                    <a:pt x="5358" y="1084"/>
                    <a:pt x="5525" y="679"/>
                  </a:cubicBezTo>
                  <a:lnTo>
                    <a:pt x="5525" y="679"/>
                  </a:lnTo>
                  <a:cubicBezTo>
                    <a:pt x="5287" y="1048"/>
                    <a:pt x="5049" y="1417"/>
                    <a:pt x="4787" y="1763"/>
                  </a:cubicBezTo>
                  <a:cubicBezTo>
                    <a:pt x="4537" y="2120"/>
                    <a:pt x="4287" y="2453"/>
                    <a:pt x="4037" y="2798"/>
                  </a:cubicBezTo>
                  <a:cubicBezTo>
                    <a:pt x="3578" y="3403"/>
                    <a:pt x="3110" y="3990"/>
                    <a:pt x="2633" y="4566"/>
                  </a:cubicBezTo>
                  <a:lnTo>
                    <a:pt x="2633" y="4566"/>
                  </a:lnTo>
                  <a:cubicBezTo>
                    <a:pt x="2202" y="3867"/>
                    <a:pt x="1781" y="3159"/>
                    <a:pt x="1370" y="24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-80675" y="4247375"/>
              <a:ext cx="136350" cy="111050"/>
            </a:xfrm>
            <a:custGeom>
              <a:avLst/>
              <a:gdLst/>
              <a:ahLst/>
              <a:cxnLst/>
              <a:rect l="l" t="t" r="r" b="b"/>
              <a:pathLst>
                <a:path w="5454" h="4442" extrusionOk="0">
                  <a:moveTo>
                    <a:pt x="5453" y="1"/>
                  </a:moveTo>
                  <a:lnTo>
                    <a:pt x="5453" y="1"/>
                  </a:lnTo>
                  <a:cubicBezTo>
                    <a:pt x="4942" y="691"/>
                    <a:pt x="4430" y="1358"/>
                    <a:pt x="3894" y="2013"/>
                  </a:cubicBezTo>
                  <a:cubicBezTo>
                    <a:pt x="3632" y="2358"/>
                    <a:pt x="3358" y="2668"/>
                    <a:pt x="3096" y="2989"/>
                  </a:cubicBezTo>
                  <a:lnTo>
                    <a:pt x="2449" y="3758"/>
                  </a:lnTo>
                  <a:lnTo>
                    <a:pt x="2449" y="3758"/>
                  </a:lnTo>
                  <a:lnTo>
                    <a:pt x="1310" y="2382"/>
                  </a:lnTo>
                  <a:cubicBezTo>
                    <a:pt x="870" y="1858"/>
                    <a:pt x="441" y="1322"/>
                    <a:pt x="0" y="810"/>
                  </a:cubicBezTo>
                  <a:lnTo>
                    <a:pt x="0" y="810"/>
                  </a:lnTo>
                  <a:cubicBezTo>
                    <a:pt x="298" y="1429"/>
                    <a:pt x="655" y="2013"/>
                    <a:pt x="1036" y="2572"/>
                  </a:cubicBezTo>
                  <a:cubicBezTo>
                    <a:pt x="1405" y="3156"/>
                    <a:pt x="1822" y="3703"/>
                    <a:pt x="2263" y="4239"/>
                  </a:cubicBezTo>
                  <a:lnTo>
                    <a:pt x="2417" y="4442"/>
                  </a:lnTo>
                  <a:lnTo>
                    <a:pt x="2596" y="4239"/>
                  </a:lnTo>
                  <a:cubicBezTo>
                    <a:pt x="2894" y="3930"/>
                    <a:pt x="3167" y="3584"/>
                    <a:pt x="3429" y="3263"/>
                  </a:cubicBezTo>
                  <a:cubicBezTo>
                    <a:pt x="3703" y="2930"/>
                    <a:pt x="3953" y="2596"/>
                    <a:pt x="4191" y="2239"/>
                  </a:cubicBezTo>
                  <a:cubicBezTo>
                    <a:pt x="4680" y="1525"/>
                    <a:pt x="5120" y="786"/>
                    <a:pt x="5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164900" y="4391450"/>
              <a:ext cx="61025" cy="77100"/>
            </a:xfrm>
            <a:custGeom>
              <a:avLst/>
              <a:gdLst/>
              <a:ahLst/>
              <a:cxnLst/>
              <a:rect l="l" t="t" r="r" b="b"/>
              <a:pathLst>
                <a:path w="2441" h="3084" extrusionOk="0">
                  <a:moveTo>
                    <a:pt x="631" y="0"/>
                  </a:moveTo>
                  <a:lnTo>
                    <a:pt x="631" y="0"/>
                  </a:lnTo>
                  <a:cubicBezTo>
                    <a:pt x="441" y="441"/>
                    <a:pt x="310" y="893"/>
                    <a:pt x="191" y="1358"/>
                  </a:cubicBezTo>
                  <a:cubicBezTo>
                    <a:pt x="95" y="1810"/>
                    <a:pt x="36" y="2274"/>
                    <a:pt x="12" y="2751"/>
                  </a:cubicBezTo>
                  <a:lnTo>
                    <a:pt x="0" y="3084"/>
                  </a:lnTo>
                  <a:lnTo>
                    <a:pt x="0" y="3084"/>
                  </a:lnTo>
                  <a:lnTo>
                    <a:pt x="310" y="2989"/>
                  </a:lnTo>
                  <a:cubicBezTo>
                    <a:pt x="691" y="2870"/>
                    <a:pt x="1084" y="2739"/>
                    <a:pt x="1441" y="2548"/>
                  </a:cubicBezTo>
                  <a:cubicBezTo>
                    <a:pt x="1798" y="2346"/>
                    <a:pt x="2143" y="2120"/>
                    <a:pt x="2441" y="1846"/>
                  </a:cubicBezTo>
                  <a:lnTo>
                    <a:pt x="2441" y="1846"/>
                  </a:lnTo>
                  <a:cubicBezTo>
                    <a:pt x="2048" y="1989"/>
                    <a:pt x="1679" y="2108"/>
                    <a:pt x="1310" y="2227"/>
                  </a:cubicBezTo>
                  <a:lnTo>
                    <a:pt x="502" y="2465"/>
                  </a:lnTo>
                  <a:lnTo>
                    <a:pt x="502" y="2465"/>
                  </a:lnTo>
                  <a:cubicBezTo>
                    <a:pt x="528" y="2112"/>
                    <a:pt x="553" y="1761"/>
                    <a:pt x="572" y="1417"/>
                  </a:cubicBezTo>
                  <a:cubicBezTo>
                    <a:pt x="607" y="941"/>
                    <a:pt x="631" y="476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119050" y="4444725"/>
              <a:ext cx="83075" cy="98250"/>
            </a:xfrm>
            <a:custGeom>
              <a:avLst/>
              <a:gdLst/>
              <a:ahLst/>
              <a:cxnLst/>
              <a:rect l="l" t="t" r="r" b="b"/>
              <a:pathLst>
                <a:path w="3323" h="3930" extrusionOk="0">
                  <a:moveTo>
                    <a:pt x="239" y="0"/>
                  </a:moveTo>
                  <a:cubicBezTo>
                    <a:pt x="108" y="596"/>
                    <a:pt x="48" y="1203"/>
                    <a:pt x="36" y="1810"/>
                  </a:cubicBezTo>
                  <a:cubicBezTo>
                    <a:pt x="1" y="2417"/>
                    <a:pt x="36" y="3013"/>
                    <a:pt x="96" y="3632"/>
                  </a:cubicBezTo>
                  <a:lnTo>
                    <a:pt x="120" y="3930"/>
                  </a:lnTo>
                  <a:lnTo>
                    <a:pt x="405" y="3822"/>
                  </a:lnTo>
                  <a:cubicBezTo>
                    <a:pt x="941" y="3632"/>
                    <a:pt x="1453" y="3394"/>
                    <a:pt x="1953" y="3108"/>
                  </a:cubicBezTo>
                  <a:cubicBezTo>
                    <a:pt x="2441" y="2822"/>
                    <a:pt x="2906" y="2477"/>
                    <a:pt x="3322" y="2096"/>
                  </a:cubicBezTo>
                  <a:lnTo>
                    <a:pt x="3322" y="2096"/>
                  </a:lnTo>
                  <a:cubicBezTo>
                    <a:pt x="2798" y="2346"/>
                    <a:pt x="2287" y="2572"/>
                    <a:pt x="1786" y="2798"/>
                  </a:cubicBezTo>
                  <a:cubicBezTo>
                    <a:pt x="1367" y="2964"/>
                    <a:pt x="947" y="3138"/>
                    <a:pt x="521" y="3294"/>
                  </a:cubicBezTo>
                  <a:lnTo>
                    <a:pt x="521" y="3294"/>
                  </a:lnTo>
                  <a:cubicBezTo>
                    <a:pt x="477" y="2795"/>
                    <a:pt x="445" y="2297"/>
                    <a:pt x="405" y="1798"/>
                  </a:cubicBezTo>
                  <a:cubicBezTo>
                    <a:pt x="358" y="1203"/>
                    <a:pt x="310" y="60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-177425" y="4447700"/>
              <a:ext cx="64625" cy="80700"/>
            </a:xfrm>
            <a:custGeom>
              <a:avLst/>
              <a:gdLst/>
              <a:ahLst/>
              <a:cxnLst/>
              <a:rect l="l" t="t" r="r" b="b"/>
              <a:pathLst>
                <a:path w="2585" h="3228" extrusionOk="0">
                  <a:moveTo>
                    <a:pt x="2204" y="1"/>
                  </a:moveTo>
                  <a:lnTo>
                    <a:pt x="2168" y="1405"/>
                  </a:lnTo>
                  <a:cubicBezTo>
                    <a:pt x="2159" y="1730"/>
                    <a:pt x="2151" y="2056"/>
                    <a:pt x="2135" y="2381"/>
                  </a:cubicBezTo>
                  <a:lnTo>
                    <a:pt x="2135" y="2381"/>
                  </a:lnTo>
                  <a:cubicBezTo>
                    <a:pt x="1857" y="2192"/>
                    <a:pt x="1569" y="2007"/>
                    <a:pt x="1275" y="1822"/>
                  </a:cubicBezTo>
                  <a:cubicBezTo>
                    <a:pt x="858" y="1572"/>
                    <a:pt x="441" y="1334"/>
                    <a:pt x="1" y="1144"/>
                  </a:cubicBezTo>
                  <a:lnTo>
                    <a:pt x="1" y="1144"/>
                  </a:lnTo>
                  <a:cubicBezTo>
                    <a:pt x="322" y="1501"/>
                    <a:pt x="691" y="1810"/>
                    <a:pt x="1049" y="2108"/>
                  </a:cubicBezTo>
                  <a:cubicBezTo>
                    <a:pt x="1430" y="2406"/>
                    <a:pt x="1811" y="2691"/>
                    <a:pt x="2204" y="2977"/>
                  </a:cubicBezTo>
                  <a:lnTo>
                    <a:pt x="2561" y="3227"/>
                  </a:lnTo>
                  <a:lnTo>
                    <a:pt x="2573" y="2810"/>
                  </a:lnTo>
                  <a:cubicBezTo>
                    <a:pt x="2585" y="2334"/>
                    <a:pt x="2585" y="1858"/>
                    <a:pt x="2525" y="1382"/>
                  </a:cubicBezTo>
                  <a:cubicBezTo>
                    <a:pt x="2477" y="917"/>
                    <a:pt x="2382" y="441"/>
                    <a:pt x="2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-128300" y="4497700"/>
              <a:ext cx="77700" cy="93200"/>
            </a:xfrm>
            <a:custGeom>
              <a:avLst/>
              <a:gdLst/>
              <a:ahLst/>
              <a:cxnLst/>
              <a:rect l="l" t="t" r="r" b="b"/>
              <a:pathLst>
                <a:path w="3108" h="3728" extrusionOk="0">
                  <a:moveTo>
                    <a:pt x="2263" y="1"/>
                  </a:moveTo>
                  <a:lnTo>
                    <a:pt x="2263" y="1"/>
                  </a:lnTo>
                  <a:cubicBezTo>
                    <a:pt x="2346" y="572"/>
                    <a:pt x="2417" y="1132"/>
                    <a:pt x="2501" y="1703"/>
                  </a:cubicBezTo>
                  <a:cubicBezTo>
                    <a:pt x="2548" y="2141"/>
                    <a:pt x="2596" y="2594"/>
                    <a:pt x="2625" y="3045"/>
                  </a:cubicBezTo>
                  <a:lnTo>
                    <a:pt x="2625" y="3045"/>
                  </a:lnTo>
                  <a:lnTo>
                    <a:pt x="1489" y="2644"/>
                  </a:lnTo>
                  <a:cubicBezTo>
                    <a:pt x="989" y="2477"/>
                    <a:pt x="500" y="2299"/>
                    <a:pt x="0" y="2144"/>
                  </a:cubicBezTo>
                  <a:lnTo>
                    <a:pt x="0" y="2144"/>
                  </a:lnTo>
                  <a:cubicBezTo>
                    <a:pt x="429" y="2465"/>
                    <a:pt x="870" y="2727"/>
                    <a:pt x="1334" y="2977"/>
                  </a:cubicBezTo>
                  <a:cubicBezTo>
                    <a:pt x="1572" y="3096"/>
                    <a:pt x="1810" y="3204"/>
                    <a:pt x="2048" y="3311"/>
                  </a:cubicBezTo>
                  <a:cubicBezTo>
                    <a:pt x="2286" y="3430"/>
                    <a:pt x="2536" y="3513"/>
                    <a:pt x="2775" y="3608"/>
                  </a:cubicBezTo>
                  <a:lnTo>
                    <a:pt x="3108" y="3727"/>
                  </a:lnTo>
                  <a:lnTo>
                    <a:pt x="3096" y="3370"/>
                  </a:lnTo>
                  <a:cubicBezTo>
                    <a:pt x="3060" y="2787"/>
                    <a:pt x="2989" y="2203"/>
                    <a:pt x="2858" y="1644"/>
                  </a:cubicBezTo>
                  <a:cubicBezTo>
                    <a:pt x="2715" y="1072"/>
                    <a:pt x="2525" y="525"/>
                    <a:pt x="2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1" name="Google Shape;1121;p37"/>
          <p:cNvSpPr/>
          <p:nvPr/>
        </p:nvSpPr>
        <p:spPr>
          <a:xfrm rot="-2161307">
            <a:off x="1174418" y="1869818"/>
            <a:ext cx="191289" cy="492323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37"/>
          <p:cNvSpPr/>
          <p:nvPr/>
        </p:nvSpPr>
        <p:spPr>
          <a:xfrm rot="2157314">
            <a:off x="7724627" y="2908983"/>
            <a:ext cx="191296" cy="492342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3" name="Google Shape;1123;p37"/>
          <p:cNvGrpSpPr/>
          <p:nvPr/>
        </p:nvGrpSpPr>
        <p:grpSpPr>
          <a:xfrm rot="1350639">
            <a:off x="1609970" y="3908516"/>
            <a:ext cx="335945" cy="975417"/>
            <a:chOff x="1460575" y="5630575"/>
            <a:chExt cx="645350" cy="1873775"/>
          </a:xfrm>
        </p:grpSpPr>
        <p:sp>
          <p:nvSpPr>
            <p:cNvPr id="1124" name="Google Shape;1124;p37"/>
            <p:cNvSpPr/>
            <p:nvPr/>
          </p:nvSpPr>
          <p:spPr>
            <a:xfrm>
              <a:off x="1648400" y="5630575"/>
              <a:ext cx="269700" cy="175650"/>
            </a:xfrm>
            <a:custGeom>
              <a:avLst/>
              <a:gdLst/>
              <a:ahLst/>
              <a:cxnLst/>
              <a:rect l="l" t="t" r="r" b="b"/>
              <a:pathLst>
                <a:path w="10788" h="7026" extrusionOk="0">
                  <a:moveTo>
                    <a:pt x="656" y="1"/>
                  </a:moveTo>
                  <a:cubicBezTo>
                    <a:pt x="287" y="1"/>
                    <a:pt x="1" y="298"/>
                    <a:pt x="1" y="656"/>
                  </a:cubicBezTo>
                  <a:lnTo>
                    <a:pt x="1" y="6371"/>
                  </a:lnTo>
                  <a:cubicBezTo>
                    <a:pt x="1" y="6740"/>
                    <a:pt x="298" y="7025"/>
                    <a:pt x="656" y="7025"/>
                  </a:cubicBezTo>
                  <a:lnTo>
                    <a:pt x="10133" y="7025"/>
                  </a:lnTo>
                  <a:cubicBezTo>
                    <a:pt x="10490" y="7025"/>
                    <a:pt x="10776" y="6740"/>
                    <a:pt x="10788" y="6371"/>
                  </a:cubicBezTo>
                  <a:lnTo>
                    <a:pt x="10788" y="656"/>
                  </a:lnTo>
                  <a:cubicBezTo>
                    <a:pt x="10788" y="275"/>
                    <a:pt x="10490" y="1"/>
                    <a:pt x="10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1460575" y="5806500"/>
              <a:ext cx="645350" cy="1697850"/>
            </a:xfrm>
            <a:custGeom>
              <a:avLst/>
              <a:gdLst/>
              <a:ahLst/>
              <a:cxnLst/>
              <a:rect l="l" t="t" r="r" b="b"/>
              <a:pathLst>
                <a:path w="25814" h="67914" extrusionOk="0">
                  <a:moveTo>
                    <a:pt x="8597" y="0"/>
                  </a:moveTo>
                  <a:lnTo>
                    <a:pt x="8597" y="512"/>
                  </a:lnTo>
                  <a:cubicBezTo>
                    <a:pt x="8597" y="941"/>
                    <a:pt x="8347" y="1322"/>
                    <a:pt x="7942" y="1489"/>
                  </a:cubicBezTo>
                  <a:cubicBezTo>
                    <a:pt x="3275" y="3441"/>
                    <a:pt x="1" y="8037"/>
                    <a:pt x="1" y="13407"/>
                  </a:cubicBezTo>
                  <a:lnTo>
                    <a:pt x="1" y="63651"/>
                  </a:lnTo>
                  <a:lnTo>
                    <a:pt x="132" y="63651"/>
                  </a:lnTo>
                  <a:cubicBezTo>
                    <a:pt x="132" y="66008"/>
                    <a:pt x="2192" y="67913"/>
                    <a:pt x="4704" y="67913"/>
                  </a:cubicBezTo>
                  <a:cubicBezTo>
                    <a:pt x="6359" y="67913"/>
                    <a:pt x="7800" y="67092"/>
                    <a:pt x="8597" y="65866"/>
                  </a:cubicBezTo>
                  <a:cubicBezTo>
                    <a:pt x="9407" y="67092"/>
                    <a:pt x="10848" y="67913"/>
                    <a:pt x="12503" y="67913"/>
                  </a:cubicBezTo>
                  <a:cubicBezTo>
                    <a:pt x="14550" y="67913"/>
                    <a:pt x="16301" y="66639"/>
                    <a:pt x="16872" y="64901"/>
                  </a:cubicBezTo>
                  <a:cubicBezTo>
                    <a:pt x="17456" y="66639"/>
                    <a:pt x="19182" y="67913"/>
                    <a:pt x="21254" y="67913"/>
                  </a:cubicBezTo>
                  <a:cubicBezTo>
                    <a:pt x="23778" y="67913"/>
                    <a:pt x="25814" y="66008"/>
                    <a:pt x="25814" y="63651"/>
                  </a:cubicBezTo>
                  <a:lnTo>
                    <a:pt x="25814" y="13407"/>
                  </a:lnTo>
                  <a:cubicBezTo>
                    <a:pt x="25814" y="8037"/>
                    <a:pt x="22540" y="3441"/>
                    <a:pt x="17872" y="1489"/>
                  </a:cubicBezTo>
                  <a:cubicBezTo>
                    <a:pt x="17467" y="1310"/>
                    <a:pt x="17206" y="941"/>
                    <a:pt x="17206" y="512"/>
                  </a:cubicBezTo>
                  <a:lnTo>
                    <a:pt x="17206" y="0"/>
                  </a:lnTo>
                  <a:close/>
                </a:path>
              </a:pathLst>
            </a:custGeom>
            <a:solidFill>
              <a:srgbClr val="25BF7C">
                <a:alpha val="5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6" name="Google Shape;1126;p37"/>
          <p:cNvSpPr/>
          <p:nvPr/>
        </p:nvSpPr>
        <p:spPr>
          <a:xfrm rot="-2318269">
            <a:off x="1355545" y="3677061"/>
            <a:ext cx="142847" cy="302804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9"/>
          <p:cNvSpPr txBox="1">
            <a:spLocks noGrp="1"/>
          </p:cNvSpPr>
          <p:nvPr>
            <p:ph type="title"/>
          </p:nvPr>
        </p:nvSpPr>
        <p:spPr>
          <a:xfrm>
            <a:off x="447437" y="2054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dirty="0"/>
              <a:t>모델 </a:t>
            </a:r>
            <a:r>
              <a:rPr lang="ko" dirty="0" smtClean="0"/>
              <a:t>학습</a:t>
            </a:r>
            <a:r>
              <a:rPr lang="en-US" altLang="ko" dirty="0" smtClean="0"/>
              <a:t> (</a:t>
            </a:r>
            <a:r>
              <a:rPr lang="ko" altLang="ko-KR" sz="3200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</a:t>
            </a:r>
            <a:r>
              <a:rPr lang="en-US" altLang="ko" dirty="0"/>
              <a:t>)</a:t>
            </a:r>
            <a:endParaRPr dirty="0"/>
          </a:p>
        </p:txBody>
      </p:sp>
      <p:sp>
        <p:nvSpPr>
          <p:cNvPr id="1711" name="Google Shape;1711;p59"/>
          <p:cNvSpPr/>
          <p:nvPr/>
        </p:nvSpPr>
        <p:spPr>
          <a:xfrm rot="-7556117">
            <a:off x="8372400" y="3283642"/>
            <a:ext cx="148957" cy="301798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59"/>
          <p:cNvSpPr/>
          <p:nvPr/>
        </p:nvSpPr>
        <p:spPr>
          <a:xfrm>
            <a:off x="6257213" y="2983225"/>
            <a:ext cx="331800" cy="218400"/>
          </a:xfrm>
          <a:prstGeom prst="rightArrow">
            <a:avLst>
              <a:gd name="adj1" fmla="val 46741"/>
              <a:gd name="adj2" fmla="val 5499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59"/>
          <p:cNvSpPr/>
          <p:nvPr/>
        </p:nvSpPr>
        <p:spPr>
          <a:xfrm>
            <a:off x="3590149" y="2979693"/>
            <a:ext cx="331800" cy="218400"/>
          </a:xfrm>
          <a:prstGeom prst="rightArrow">
            <a:avLst>
              <a:gd name="adj1" fmla="val 46741"/>
              <a:gd name="adj2" fmla="val 5499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35933" y="749877"/>
            <a:ext cx="3912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Part1.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데이터 수 문제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&gt;&gt;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이미지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어그멘테이션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933" y="993856"/>
            <a:ext cx="6921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002060"/>
                </a:solidFill>
              </a:rPr>
              <a:t>&lt;&lt;</a:t>
            </a:r>
            <a:r>
              <a:rPr lang="ko-KR" altLang="en-US" sz="1100" dirty="0" smtClean="0">
                <a:solidFill>
                  <a:srgbClr val="002060"/>
                </a:solidFill>
              </a:rPr>
              <a:t>코드를 실행하기 이전 모든 데이터의 </a:t>
            </a:r>
            <a:r>
              <a:rPr lang="ko-KR" altLang="en-US" sz="1100" dirty="0" err="1" smtClean="0">
                <a:solidFill>
                  <a:srgbClr val="002060"/>
                </a:solidFill>
              </a:rPr>
              <a:t>확장자를</a:t>
            </a:r>
            <a:r>
              <a:rPr lang="ko-KR" altLang="en-US" sz="1100" dirty="0" smtClean="0">
                <a:solidFill>
                  <a:srgbClr val="002060"/>
                </a:solidFill>
              </a:rPr>
              <a:t> </a:t>
            </a:r>
            <a:r>
              <a:rPr lang="en-US" altLang="ko-KR" sz="1100" dirty="0" smtClean="0">
                <a:solidFill>
                  <a:srgbClr val="002060"/>
                </a:solidFill>
              </a:rPr>
              <a:t>jpg</a:t>
            </a:r>
            <a:r>
              <a:rPr lang="ko-KR" altLang="en-US" sz="1100" dirty="0" smtClean="0">
                <a:solidFill>
                  <a:srgbClr val="002060"/>
                </a:solidFill>
              </a:rPr>
              <a:t>로 </a:t>
            </a:r>
            <a:r>
              <a:rPr lang="ko-KR" altLang="en-US" sz="1100" dirty="0" err="1" smtClean="0">
                <a:solidFill>
                  <a:srgbClr val="002060"/>
                </a:solidFill>
              </a:rPr>
              <a:t>인코딩하여</a:t>
            </a:r>
            <a:r>
              <a:rPr lang="ko-KR" altLang="en-US" sz="1100" dirty="0" smtClean="0">
                <a:solidFill>
                  <a:srgbClr val="002060"/>
                </a:solidFill>
              </a:rPr>
              <a:t> 진행하였습니다</a:t>
            </a:r>
            <a:r>
              <a:rPr lang="en-US" altLang="ko-KR" sz="1100" dirty="0" smtClean="0">
                <a:solidFill>
                  <a:srgbClr val="002060"/>
                </a:solidFill>
              </a:rPr>
              <a:t>.&gt;&gt;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  <p:pic>
        <p:nvPicPr>
          <p:cNvPr id="2054" name="Picture 6" descr="C:\Users\ADMIN\Desktop\플라스틱\코드이미지\어그멘테이션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87" y="1833336"/>
            <a:ext cx="3095849" cy="25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\Desktop\플라스틱\코드이미지\어그멘테이션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337" y="1833336"/>
            <a:ext cx="2792890" cy="25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379" y="1255466"/>
            <a:ext cx="758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기존데이터 중 무작위로 하나를 뽑아 </a:t>
            </a:r>
            <a:r>
              <a: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&lt;</a:t>
            </a:r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좌우반전</a:t>
            </a:r>
            <a:r>
              <a: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회전</a:t>
            </a:r>
            <a:r>
              <a: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(-20</a:t>
            </a:r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~</a:t>
            </a:r>
            <a:r>
              <a: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</a:t>
            </a:r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 </a:t>
            </a:r>
            <a:r>
              <a:rPr lang="ko-KR" altLang="en-US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범위중</a:t>
            </a:r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랜덤값</a:t>
            </a:r>
            <a:r>
              <a: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), </a:t>
            </a:r>
            <a:r>
              <a:rPr lang="ko-KR" altLang="en-US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노이즈</a:t>
            </a:r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추가</a:t>
            </a:r>
            <a:r>
              <a: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&gt;</a:t>
            </a:r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세가지 방법 중</a:t>
            </a:r>
            <a:r>
              <a: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랜덤으로 새로운 데이터를 필요한 만큼 반복하여 생성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93967" y="4433332"/>
            <a:ext cx="3240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●  데이터 수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344 &gt;&gt; 688 (344x2)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31488" y="2604977"/>
            <a:ext cx="1956391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731488" y="3021540"/>
            <a:ext cx="1900057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731488" y="3866707"/>
            <a:ext cx="1691625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9"/>
          <p:cNvSpPr txBox="1">
            <a:spLocks noGrp="1"/>
          </p:cNvSpPr>
          <p:nvPr>
            <p:ph type="title"/>
          </p:nvPr>
        </p:nvSpPr>
        <p:spPr>
          <a:xfrm>
            <a:off x="447437" y="2054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dirty="0"/>
              <a:t>모델 </a:t>
            </a:r>
            <a:r>
              <a:rPr lang="ko" dirty="0" smtClean="0"/>
              <a:t>학습</a:t>
            </a:r>
            <a:r>
              <a:rPr lang="en-US" altLang="ko" dirty="0" smtClean="0"/>
              <a:t> (</a:t>
            </a:r>
            <a:r>
              <a:rPr lang="ko" altLang="ko-KR" sz="3200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</a:t>
            </a:r>
            <a:r>
              <a:rPr lang="en-US" altLang="ko" dirty="0"/>
              <a:t>)</a:t>
            </a:r>
            <a:endParaRPr dirty="0"/>
          </a:p>
        </p:txBody>
      </p:sp>
      <p:sp>
        <p:nvSpPr>
          <p:cNvPr id="1711" name="Google Shape;1711;p59"/>
          <p:cNvSpPr/>
          <p:nvPr/>
        </p:nvSpPr>
        <p:spPr>
          <a:xfrm rot="-7556117">
            <a:off x="8372400" y="3283642"/>
            <a:ext cx="148957" cy="301798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:\Users\ADMIN\Desktop\플라스틱\코드이미지\배럴 왜곡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0" y="789823"/>
            <a:ext cx="2717554" cy="234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플라스틱\코드이미지\싸인코사인왜곡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927" y="789823"/>
            <a:ext cx="3356285" cy="236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플라스틱\코드이미지\볼록오목왜곡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24" y="789823"/>
            <a:ext cx="3084271" cy="236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4444" y="3137184"/>
            <a:ext cx="226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배럴 왜곡</a:t>
            </a:r>
            <a:endParaRPr lang="ko-KR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56844" y="3158965"/>
            <a:ext cx="226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사인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,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코사인 왜곡</a:t>
            </a:r>
            <a:endParaRPr lang="ko-KR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90212" y="3158965"/>
            <a:ext cx="2269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1">
                    <a:lumMod val="25000"/>
                  </a:schemeClr>
                </a:solidFill>
              </a:rPr>
              <a:t>볼록</a:t>
            </a:r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accent1">
                    <a:lumMod val="25000"/>
                  </a:schemeClr>
                </a:solidFill>
              </a:rPr>
              <a:t>오목 왜곡</a:t>
            </a:r>
            <a:endParaRPr lang="ko-KR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5" y="3583404"/>
            <a:ext cx="3282059" cy="130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942" y="3583404"/>
            <a:ext cx="2244826" cy="130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45" y="3570954"/>
            <a:ext cx="2195238" cy="130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아래쪽 화살표 5"/>
          <p:cNvSpPr/>
          <p:nvPr/>
        </p:nvSpPr>
        <p:spPr>
          <a:xfrm>
            <a:off x="2578501" y="3154843"/>
            <a:ext cx="174978" cy="290118"/>
          </a:xfrm>
          <a:prstGeom prst="downArrow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5351349" y="3176624"/>
            <a:ext cx="174978" cy="290118"/>
          </a:xfrm>
          <a:prstGeom prst="downArrow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8342069" y="3137184"/>
            <a:ext cx="174978" cy="290118"/>
          </a:xfrm>
          <a:prstGeom prst="downArrow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8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9"/>
          <p:cNvSpPr txBox="1">
            <a:spLocks noGrp="1"/>
          </p:cNvSpPr>
          <p:nvPr>
            <p:ph type="title"/>
          </p:nvPr>
        </p:nvSpPr>
        <p:spPr>
          <a:xfrm>
            <a:off x="447437" y="2054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dirty="0"/>
              <a:t>모델 </a:t>
            </a:r>
            <a:r>
              <a:rPr lang="ko" dirty="0" smtClean="0"/>
              <a:t>학습</a:t>
            </a:r>
            <a:r>
              <a:rPr lang="en-US" altLang="ko" dirty="0" smtClean="0"/>
              <a:t> (</a:t>
            </a:r>
            <a:r>
              <a:rPr lang="ko" altLang="ko-KR" sz="3200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</a:t>
            </a:r>
            <a:r>
              <a:rPr lang="en-US" altLang="ko" dirty="0"/>
              <a:t>)</a:t>
            </a:r>
            <a:endParaRPr dirty="0"/>
          </a:p>
        </p:txBody>
      </p:sp>
      <p:sp>
        <p:nvSpPr>
          <p:cNvPr id="1711" name="Google Shape;1711;p59"/>
          <p:cNvSpPr/>
          <p:nvPr/>
        </p:nvSpPr>
        <p:spPr>
          <a:xfrm rot="-7556117">
            <a:off x="8372400" y="3283642"/>
            <a:ext cx="148957" cy="301798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070" y="971550"/>
            <a:ext cx="897255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smtClean="0">
                <a:solidFill>
                  <a:schemeClr val="accent1">
                    <a:lumMod val="10000"/>
                  </a:schemeClr>
                </a:solidFill>
              </a:rPr>
              <a:t>궁극적 목표</a:t>
            </a:r>
            <a:r>
              <a:rPr lang="en-US" altLang="ko-KR" sz="1700" b="1" dirty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en-US" altLang="ko-KR" sz="1700" b="1" dirty="0" smtClean="0">
                <a:solidFill>
                  <a:schemeClr val="accent1">
                    <a:lumMod val="10000"/>
                  </a:schemeClr>
                </a:solidFill>
              </a:rPr>
              <a:t>&gt;&gt;  </a:t>
            </a:r>
            <a:r>
              <a:rPr lang="ko-KR" altLang="en-US" sz="1700" b="1" dirty="0" smtClean="0">
                <a:solidFill>
                  <a:schemeClr val="accent1">
                    <a:lumMod val="10000"/>
                  </a:schemeClr>
                </a:solidFill>
              </a:rPr>
              <a:t>정확한</a:t>
            </a:r>
            <a:r>
              <a:rPr lang="en-US" altLang="ko-KR" sz="1700" b="1" dirty="0" smtClean="0">
                <a:solidFill>
                  <a:schemeClr val="accent1">
                    <a:lumMod val="10000"/>
                  </a:schemeClr>
                </a:solidFill>
              </a:rPr>
              <a:t> </a:t>
            </a:r>
            <a:r>
              <a:rPr lang="ko-KR" altLang="en-US" sz="1700" b="1" dirty="0" smtClean="0">
                <a:solidFill>
                  <a:schemeClr val="accent1">
                    <a:lumMod val="10000"/>
                  </a:schemeClr>
                </a:solidFill>
              </a:rPr>
              <a:t>페트병의 재활용 여부</a:t>
            </a:r>
            <a:endParaRPr lang="en-US" altLang="ko-KR" sz="1700" b="1" dirty="0" smtClean="0">
              <a:solidFill>
                <a:schemeClr val="accent1">
                  <a:lumMod val="10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해결해야 할 부분 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&gt;&gt;  1.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새로운 제품</a:t>
            </a:r>
            <a:endParaRPr lang="en-US" altLang="ko-KR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                                 2.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재활용 과정에서 치명적인 라벨이 있는  페트병 오류를 최소화 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</a:rPr>
              <a:t>해야함</a:t>
            </a:r>
            <a:endParaRPr lang="en-US" altLang="ko-KR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070" y="3881123"/>
            <a:ext cx="75323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모델의 성능 판단 기준</a:t>
            </a:r>
            <a:endParaRPr lang="en-US" altLang="ko-KR" b="1" dirty="0" smtClean="0">
              <a:solidFill>
                <a:schemeClr val="accent1">
                  <a:lumMod val="25000"/>
                </a:schemeClr>
              </a:solidFill>
            </a:endParaRPr>
          </a:p>
          <a:p>
            <a:endParaRPr lang="en-US" altLang="ko-KR" b="1" dirty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1.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예상 가능한 범위의 특별한 케이스들을 위주로 한 테스트 데이터 셋으로 성능 평가</a:t>
            </a:r>
            <a:endParaRPr lang="en-US" altLang="ko-KR" b="1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2.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라벨이 있는 데이터를 라벨이 없다고 예측하는 오류를  최소한으로 해야 함</a:t>
            </a:r>
            <a:endParaRPr lang="en-US" altLang="ko-KR" b="1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  </a:t>
            </a:r>
          </a:p>
          <a:p>
            <a:endParaRPr lang="en-US" altLang="ko-KR" b="1" dirty="0" smtClean="0">
              <a:solidFill>
                <a:schemeClr val="accent1">
                  <a:lumMod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8330" y="790222"/>
            <a:ext cx="3338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Part 3.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모델 성능 확인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85506"/>
              </p:ext>
            </p:extLst>
          </p:nvPr>
        </p:nvGraphicFramePr>
        <p:xfrm>
          <a:off x="778933" y="2143771"/>
          <a:ext cx="6096000" cy="116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4002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/>
                        <a:t>                     </a:t>
                      </a:r>
                      <a:r>
                        <a:rPr lang="en-US" altLang="ko-KR" sz="1100" baseline="0" dirty="0" smtClean="0"/>
                        <a:t>           </a:t>
                      </a:r>
                      <a:r>
                        <a:rPr lang="ko-KR" altLang="en-US" sz="1100" dirty="0" smtClean="0"/>
                        <a:t>실제 값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  예측 값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u="non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최소화</a:t>
                      </a:r>
                      <a:r>
                        <a:rPr lang="en-US" altLang="ko-KR" b="1" u="non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(FT)</a:t>
                      </a:r>
                      <a:endParaRPr lang="ko-KR" altLang="en-US" b="1" u="none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31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5326912" y="1606011"/>
            <a:ext cx="1796902" cy="332749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대체 처리 7"/>
          <p:cNvSpPr/>
          <p:nvPr/>
        </p:nvSpPr>
        <p:spPr>
          <a:xfrm>
            <a:off x="308344" y="1606011"/>
            <a:ext cx="3274828" cy="3327496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0" name="Google Shape;1710;p59"/>
          <p:cNvSpPr txBox="1">
            <a:spLocks noGrp="1"/>
          </p:cNvSpPr>
          <p:nvPr>
            <p:ph type="title"/>
          </p:nvPr>
        </p:nvSpPr>
        <p:spPr>
          <a:xfrm>
            <a:off x="447437" y="2054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dirty="0"/>
              <a:t>모델 </a:t>
            </a:r>
            <a:r>
              <a:rPr lang="ko" dirty="0" smtClean="0"/>
              <a:t>학습</a:t>
            </a:r>
            <a:r>
              <a:rPr lang="en-US" altLang="ko" dirty="0" smtClean="0"/>
              <a:t> (</a:t>
            </a:r>
            <a:r>
              <a:rPr lang="ko" altLang="ko-KR" sz="3200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</a:t>
            </a:r>
            <a:r>
              <a:rPr lang="en-US" altLang="ko" dirty="0"/>
              <a:t>)</a:t>
            </a:r>
            <a:endParaRPr dirty="0"/>
          </a:p>
        </p:txBody>
      </p:sp>
      <p:sp>
        <p:nvSpPr>
          <p:cNvPr id="1711" name="Google Shape;1711;p59"/>
          <p:cNvSpPr/>
          <p:nvPr/>
        </p:nvSpPr>
        <p:spPr>
          <a:xfrm rot="-7556117">
            <a:off x="8372400" y="3283642"/>
            <a:ext cx="148957" cy="301798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640" y="925830"/>
            <a:ext cx="331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테스트 데이터 셋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06036" y="1271707"/>
            <a:ext cx="1291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재활용 </a:t>
            </a:r>
            <a:r>
              <a:rPr lang="en-US" altLang="ko-KR" dirty="0" smtClean="0"/>
              <a:t>o </a:t>
            </a:r>
            <a:r>
              <a:rPr lang="ko-KR" altLang="en-US" dirty="0" smtClean="0"/>
              <a:t>손 </a:t>
            </a:r>
            <a:r>
              <a:rPr lang="en-US" altLang="ko-KR" dirty="0" smtClean="0"/>
              <a:t>o       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" y="1271707"/>
            <a:ext cx="136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재활용</a:t>
            </a:r>
            <a:r>
              <a:rPr lang="en-US" altLang="ko-KR" dirty="0"/>
              <a:t>o</a:t>
            </a:r>
            <a:r>
              <a:rPr lang="en-US" altLang="ko-KR" dirty="0" smtClean="0"/>
              <a:t> </a:t>
            </a:r>
            <a:r>
              <a:rPr lang="ko-KR" altLang="en-US" dirty="0" smtClean="0"/>
              <a:t>손 </a:t>
            </a:r>
            <a:r>
              <a:rPr lang="en-US" altLang="ko-KR" dirty="0"/>
              <a:t>x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849099" y="1261073"/>
            <a:ext cx="2731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재활용 </a:t>
            </a:r>
            <a:r>
              <a:rPr lang="en-US" altLang="ko-KR" b="1" dirty="0" smtClean="0">
                <a:solidFill>
                  <a:srgbClr val="FF0000"/>
                </a:solidFill>
              </a:rPr>
              <a:t>x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C:\Users\ADMIN\Desktop\플라스틱\테스트파일\가능\손\KakaoTalk_20211117_002027577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451" y="1818949"/>
            <a:ext cx="1302816" cy="97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\Desktop\플라스틱\테스트파일\가능\손\KakaoTalk_20211117_0020275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451" y="2775903"/>
            <a:ext cx="1302816" cy="97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DMIN\Desktop\플라스틱\테스트파일\가능\손\KakaoTalk_20211117_002027577_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34" y="3753014"/>
            <a:ext cx="1285433" cy="9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ADMIN\Desktop\플라스틱\테스트파일\가능\손x\KakaoTalk_20211117_002027577_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1" y="1818949"/>
            <a:ext cx="1280160" cy="96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ADMIN\Desktop\플라스틱\테스트파일\가능\손x\KakaoTalk_20211117_002027577_1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" y="2784399"/>
            <a:ext cx="1280159" cy="96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ADMIN\Desktop\플라스틱\테스트파일\가능\손x\KakaoTalk_20211117_002027577_03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7" y="3765842"/>
            <a:ext cx="1280161" cy="96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ADMIN\Desktop\플라스틱\테스트파일\불가능\KakaoTalk_20211117_00223872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465" y="1845477"/>
            <a:ext cx="1251751" cy="93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ADMIN\Desktop\플라스틱\테스트파일\불가능\KakaoTalk_20211117_002238726_0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465" y="2802432"/>
            <a:ext cx="1251751" cy="9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ADMIN\Desktop\플라스틱\테스트파일\불가능\KakaoTalk_20211117_002238726_06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465" y="3792370"/>
            <a:ext cx="1251751" cy="9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7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9"/>
          <p:cNvSpPr txBox="1">
            <a:spLocks noGrp="1"/>
          </p:cNvSpPr>
          <p:nvPr>
            <p:ph type="title"/>
          </p:nvPr>
        </p:nvSpPr>
        <p:spPr>
          <a:xfrm>
            <a:off x="447437" y="2054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dirty="0"/>
              <a:t>모델 </a:t>
            </a:r>
            <a:r>
              <a:rPr lang="ko" dirty="0" smtClean="0"/>
              <a:t>학습</a:t>
            </a:r>
            <a:r>
              <a:rPr lang="en-US" altLang="ko" dirty="0" smtClean="0"/>
              <a:t> (</a:t>
            </a:r>
            <a:r>
              <a:rPr lang="ko" altLang="ko-KR" sz="3200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</a:t>
            </a:r>
            <a:r>
              <a:rPr lang="en-US" altLang="ko" dirty="0"/>
              <a:t>)</a:t>
            </a:r>
            <a:endParaRPr dirty="0"/>
          </a:p>
        </p:txBody>
      </p:sp>
      <p:sp>
        <p:nvSpPr>
          <p:cNvPr id="1711" name="Google Shape;1711;p59"/>
          <p:cNvSpPr/>
          <p:nvPr/>
        </p:nvSpPr>
        <p:spPr>
          <a:xfrm rot="-7556117">
            <a:off x="8372400" y="3283642"/>
            <a:ext cx="148957" cy="301798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4" name="Picture 2" descr="C:\Users\ADMIN\Desktop\플라스틱\코드이미지\체크포인트마다 저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1" y="1151257"/>
            <a:ext cx="3275556" cy="29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\Desktop\플라스틱\코드이미지\체크포인트별 요류 갯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39" y="1806693"/>
            <a:ext cx="2891176" cy="295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8011" y="4104967"/>
            <a:ext cx="428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Period =1 &gt;&gt; </a:t>
            </a:r>
            <a:r>
              <a:rPr lang="ko-KR" altLang="en-US" dirty="0" smtClean="0"/>
              <a:t>매 </a:t>
            </a:r>
            <a:r>
              <a:rPr lang="ko-KR" altLang="en-US" dirty="0" err="1" smtClean="0"/>
              <a:t>에폭마다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웨이트</a:t>
            </a:r>
            <a:r>
              <a:rPr lang="ko-KR" altLang="en-US" dirty="0" smtClean="0"/>
              <a:t> 값 저장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81654" y="1448012"/>
            <a:ext cx="4391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에폭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부터 하나씩 로드 </a:t>
            </a:r>
            <a:r>
              <a:rPr lang="en-US" altLang="ko-KR" dirty="0" smtClean="0"/>
              <a:t>&gt;&gt; </a:t>
            </a:r>
            <a:r>
              <a:rPr lang="ko-KR" altLang="en-US" dirty="0" smtClean="0"/>
              <a:t>오류 개수 확인</a:t>
            </a:r>
            <a:endParaRPr lang="ko-KR" altLang="en-US" dirty="0"/>
          </a:p>
        </p:txBody>
      </p:sp>
      <p:pic>
        <p:nvPicPr>
          <p:cNvPr id="8" name="Picture 2" descr="C:\Users\ADMIN\Desktop\플라스틱\코드이미지\레이어_덴스_2000_x2_임계치_0.3_0.2비교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431" y="1110112"/>
            <a:ext cx="4011759" cy="301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2893" y="1329070"/>
            <a:ext cx="3349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Sigmoid</a:t>
            </a:r>
            <a:r>
              <a:rPr lang="ko-KR" altLang="en-US" dirty="0" smtClean="0"/>
              <a:t>로 출력된 값</a:t>
            </a:r>
            <a:endParaRPr lang="en-US" altLang="ko-KR" dirty="0" smtClean="0"/>
          </a:p>
          <a:p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</a:rPr>
              <a:t>ex) </a:t>
            </a:r>
            <a:r>
              <a:rPr lang="ko-KR" altLang="en-US" b="1" dirty="0" err="1" smtClean="0">
                <a:solidFill>
                  <a:schemeClr val="accent1">
                    <a:lumMod val="10000"/>
                  </a:schemeClr>
                </a:solidFill>
              </a:rPr>
              <a:t>확률값</a:t>
            </a:r>
            <a:endParaRPr lang="en-US" altLang="ko-KR" b="1" dirty="0" smtClean="0">
              <a:solidFill>
                <a:schemeClr val="accent1">
                  <a:lumMod val="10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</a:rPr>
              <a:t>array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</a:rPr>
              <a:t>([[0.6907038]], </a:t>
            </a:r>
            <a:r>
              <a:rPr lang="en-US" altLang="ko-KR" b="1" dirty="0" err="1">
                <a:solidFill>
                  <a:schemeClr val="accent1">
                    <a:lumMod val="10000"/>
                  </a:schemeClr>
                </a:solidFill>
              </a:rPr>
              <a:t>dtype</a:t>
            </a:r>
            <a:r>
              <a:rPr lang="en-US" altLang="ko-KR" b="1" dirty="0">
                <a:solidFill>
                  <a:schemeClr val="accent1">
                    <a:lumMod val="10000"/>
                  </a:schemeClr>
                </a:solidFill>
              </a:rPr>
              <a:t>=float32</a:t>
            </a:r>
            <a:r>
              <a:rPr lang="en-US" altLang="ko-KR" b="1" dirty="0" smtClean="0">
                <a:solidFill>
                  <a:schemeClr val="accent1">
                    <a:lumMod val="10000"/>
                  </a:schemeClr>
                </a:solidFill>
              </a:rPr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</a:t>
            </a:r>
            <a:r>
              <a:rPr lang="ko-KR" altLang="en-US" dirty="0" smtClean="0"/>
              <a:t>에 가까울 수록 재활용 가능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에 가까울 수록 재활용 불가능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출력되는 </a:t>
            </a:r>
            <a:r>
              <a:rPr lang="ko-KR" altLang="en-US" dirty="0" err="1" smtClean="0"/>
              <a:t>확률값에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임계값를</a:t>
            </a:r>
            <a:r>
              <a:rPr lang="ko-KR" altLang="en-US" dirty="0" smtClean="0"/>
              <a:t> 적용하여 </a:t>
            </a:r>
            <a:r>
              <a:rPr lang="en-US" altLang="ko-KR" dirty="0" smtClean="0"/>
              <a:t>FT </a:t>
            </a:r>
            <a:r>
              <a:rPr lang="ko-KR" altLang="en-US" dirty="0" smtClean="0"/>
              <a:t>값을 최소화 </a:t>
            </a:r>
            <a:r>
              <a:rPr lang="ko-KR" altLang="en-US" dirty="0" err="1" smtClean="0"/>
              <a:t>하려함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문제점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임계값에</a:t>
            </a:r>
            <a:r>
              <a:rPr lang="ko-KR" altLang="en-US" dirty="0" smtClean="0"/>
              <a:t> 따라 </a:t>
            </a:r>
            <a:r>
              <a:rPr lang="en-US" altLang="ko-KR" dirty="0" smtClean="0"/>
              <a:t>TF </a:t>
            </a:r>
            <a:r>
              <a:rPr lang="ko-KR" altLang="en-US" dirty="0" smtClean="0"/>
              <a:t>오류가 증가</a:t>
            </a:r>
            <a:r>
              <a:rPr lang="en-US" altLang="ko-KR" dirty="0" smtClean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190704"/>
            <a:ext cx="629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</a:rPr>
              <a:t>※ </a:t>
            </a:r>
            <a:r>
              <a:rPr lang="ko-KR" altLang="en-US" sz="3000" dirty="0" smtClean="0">
                <a:solidFill>
                  <a:srgbClr val="FF0000"/>
                </a:solidFill>
              </a:rPr>
              <a:t>들어가기 전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1981200"/>
            <a:ext cx="7277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1.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부족한 트레이닝 데이터 셋을 가지고 튜닝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여러 변수에 변화를 주어 얼마나 성능을  </a:t>
            </a:r>
            <a:endParaRPr lang="en-US" altLang="ko-KR" b="1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  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끌어올릴 수 있을까 확인 하고자 함</a:t>
            </a:r>
            <a:endParaRPr lang="en-US" altLang="ko-KR" b="1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2.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학습마다 다른 결과를 보여 무엇이 좋다 확신 할 수 없었습니다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. </a:t>
            </a:r>
            <a:r>
              <a:rPr lang="ko-KR" altLang="en-US" b="1" dirty="0" err="1" smtClean="0">
                <a:solidFill>
                  <a:schemeClr val="accent1">
                    <a:lumMod val="25000"/>
                  </a:schemeClr>
                </a:solidFill>
              </a:rPr>
              <a:t>두세번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 반복하여 나온 </a:t>
            </a:r>
            <a:endParaRPr lang="en-US" altLang="ko-KR" b="1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  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결과들을 바탕으로 대략적인 성능을 비교 함 </a:t>
            </a:r>
            <a:endParaRPr lang="en-US" altLang="ko-KR" b="1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3.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제한된 공간에서 만든 테스트 데이터 셋의 한계로 실제 성능과 다르며 테스트 데이터 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/>
            </a:r>
            <a:b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</a:b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   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셋을 기준으로 최고의 성능을 목표로 진행하였음</a:t>
            </a:r>
            <a:endParaRPr lang="en-US" altLang="ko-KR" b="1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4.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부족한 발표자의 실력에 다소 잘못된 정보가 있을 수 있습니다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.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먼저 양해의 말씀을   </a:t>
            </a:r>
            <a:endParaRPr lang="en-US" altLang="ko-KR" b="1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   </a:t>
            </a:r>
            <a:r>
              <a:rPr lang="ko-KR" altLang="en-US" b="1" dirty="0" smtClean="0">
                <a:solidFill>
                  <a:schemeClr val="accent1">
                    <a:lumMod val="25000"/>
                  </a:schemeClr>
                </a:solidFill>
              </a:rPr>
              <a:t>올리고 발표 후 지적해 주시면 감사한 마음으로 배워가겠습니다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.</a:t>
            </a:r>
          </a:p>
          <a:p>
            <a:r>
              <a:rPr lang="en-US" altLang="ko-KR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   </a:t>
            </a:r>
            <a:endParaRPr lang="ko-KR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0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9" grpId="0"/>
      <p:bldP spid="9" grpId="1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0880" y="2981420"/>
            <a:ext cx="3230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Batch size : 32 &gt; 20</a:t>
            </a:r>
          </a:p>
          <a:p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Seed : 123, 11, 100 </a:t>
            </a:r>
            <a:r>
              <a:rPr lang="ko-KR" altLang="en-US" dirty="0" smtClean="0">
                <a:solidFill>
                  <a:schemeClr val="accent1">
                    <a:lumMod val="25000"/>
                  </a:schemeClr>
                </a:solidFill>
              </a:rPr>
              <a:t>등등 비교 </a:t>
            </a:r>
            <a:endParaRPr lang="en-US" altLang="ko-KR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 &gt;&gt;&gt; </a:t>
            </a:r>
            <a:r>
              <a:rPr lang="ko-KR" altLang="en-US" dirty="0" smtClean="0">
                <a:solidFill>
                  <a:schemeClr val="accent1">
                    <a:lumMod val="25000"/>
                  </a:schemeClr>
                </a:solidFill>
              </a:rPr>
              <a:t>큰 영향을 주지 않음</a:t>
            </a:r>
            <a:endParaRPr lang="ko-KR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90944" y="3002694"/>
            <a:ext cx="30443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accent1">
                    <a:lumMod val="25000"/>
                  </a:schemeClr>
                </a:solidFill>
              </a:rPr>
              <a:t>이전 까지 평균 오류 수 </a:t>
            </a:r>
            <a:endParaRPr lang="ko-KR" altLang="en-US" sz="1100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26" name="Picture 5" descr="C:\Users\ADMIN\Desktop\플라스틱\코드이미지\모델 평가 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87" y="3813925"/>
            <a:ext cx="1407389" cy="101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ADMIN\Desktop\플라스틱\코드이미지\2000 x2 13체크포인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85" y="2938162"/>
            <a:ext cx="1407389" cy="8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637" y="3293273"/>
            <a:ext cx="1452718" cy="58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773" y="3436259"/>
            <a:ext cx="1230497" cy="121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ADMIN\Desktop\플라스틱\코드이미지\모델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7" y="2938561"/>
            <a:ext cx="2500362" cy="166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71" y="3436258"/>
            <a:ext cx="981180" cy="121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아래로 구부러진 화살표 21"/>
          <p:cNvSpPr/>
          <p:nvPr/>
        </p:nvSpPr>
        <p:spPr>
          <a:xfrm rot="9365502" flipH="1" flipV="1">
            <a:off x="1366879" y="3933197"/>
            <a:ext cx="1725818" cy="349526"/>
          </a:xfrm>
          <a:prstGeom prst="curvedDownArrow">
            <a:avLst>
              <a:gd name="adj1" fmla="val 5961"/>
              <a:gd name="adj2" fmla="val 33638"/>
              <a:gd name="adj3" fmla="val 43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4666" y="4107960"/>
            <a:ext cx="190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1">
                    <a:lumMod val="25000"/>
                  </a:schemeClr>
                </a:solidFill>
              </a:rPr>
              <a:t>softmax</a:t>
            </a:r>
            <a:r>
              <a:rPr lang="en-US" altLang="ko-KR" b="1" dirty="0" smtClean="0">
                <a:solidFill>
                  <a:schemeClr val="accent1">
                    <a:lumMod val="25000"/>
                  </a:schemeClr>
                </a:solidFill>
              </a:rPr>
              <a:t> &lt; sigmoid</a:t>
            </a:r>
            <a:endParaRPr lang="ko-KR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2823" y="3290700"/>
            <a:ext cx="21683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Optimizer </a:t>
            </a:r>
            <a:r>
              <a:rPr lang="ko-KR" altLang="en-US" dirty="0" smtClean="0">
                <a:solidFill>
                  <a:srgbClr val="C00000"/>
                </a:solidFill>
              </a:rPr>
              <a:t>함수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Adam, </a:t>
            </a:r>
            <a:r>
              <a:rPr lang="en-US" altLang="ko-KR" dirty="0" err="1" smtClean="0">
                <a:solidFill>
                  <a:schemeClr val="accent1">
                    <a:lumMod val="25000"/>
                  </a:schemeClr>
                </a:solidFill>
              </a:rPr>
              <a:t>rmsprop</a:t>
            </a:r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 ,</a:t>
            </a:r>
            <a:r>
              <a:rPr lang="en-US" altLang="ko-KR" b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accent1">
                    <a:lumMod val="25000"/>
                  </a:schemeClr>
                </a:solidFill>
              </a:rPr>
              <a:t>adgrad</a:t>
            </a:r>
            <a:endParaRPr lang="en-US" altLang="ko-KR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NAG,</a:t>
            </a:r>
            <a:r>
              <a:rPr lang="en-US" altLang="ko-KR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altLang="ko-KR" dirty="0" err="1" smtClean="0">
                <a:solidFill>
                  <a:schemeClr val="accent1">
                    <a:lumMod val="25000"/>
                  </a:schemeClr>
                </a:solidFill>
              </a:rPr>
              <a:t>Adadelta</a:t>
            </a:r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, SGD,</a:t>
            </a:r>
          </a:p>
          <a:p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Momentum</a:t>
            </a:r>
          </a:p>
          <a:p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&gt;&gt;&gt;&gt;’’ Adam ‘’</a:t>
            </a:r>
            <a:endParaRPr lang="en-US" altLang="ko-KR" dirty="0">
              <a:solidFill>
                <a:schemeClr val="accent1">
                  <a:lumMod val="25000"/>
                </a:schemeClr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7" name="Picture 6" descr="C:\Users\ADMIN\Desktop\플라스틱\코드이미지\레이어 2000x2 seed넘버 11 배치사이즈 20으로 체인지 모델결과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74" y="3820045"/>
            <a:ext cx="2176173" cy="100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" y="966532"/>
            <a:ext cx="4443774" cy="182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20" y="1122279"/>
            <a:ext cx="3685499" cy="182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6724670" y="0"/>
            <a:ext cx="265814" cy="1717703"/>
          </a:xfrm>
          <a:prstGeom prst="downArrow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6724670" y="2132372"/>
            <a:ext cx="265814" cy="3011128"/>
          </a:xfrm>
          <a:prstGeom prst="upArrow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13" name="Google Shape;1710;p59"/>
          <p:cNvSpPr txBox="1">
            <a:spLocks noGrp="1"/>
          </p:cNvSpPr>
          <p:nvPr>
            <p:ph type="title"/>
          </p:nvPr>
        </p:nvSpPr>
        <p:spPr>
          <a:xfrm>
            <a:off x="447437" y="2054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1800" dirty="0" smtClean="0"/>
              <a:t>모델 학습</a:t>
            </a:r>
            <a:r>
              <a:rPr lang="en-US" altLang="ko" sz="1800" dirty="0" smtClean="0"/>
              <a:t> (</a:t>
            </a:r>
            <a:r>
              <a:rPr lang="ko" altLang="ko-KR" sz="1800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</a:t>
            </a:r>
            <a:r>
              <a:rPr lang="en-US" altLang="ko" sz="1800" dirty="0" smtClean="0"/>
              <a:t>)</a:t>
            </a:r>
            <a:endParaRPr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425960" y="581852"/>
            <a:ext cx="401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</a:rPr>
              <a:t>Part 2.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모델 설계 및 정보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5" descr="C:\Users\ADMIN\Desktop\플라스틱\코드이미지\모델 설계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2" y="4245618"/>
            <a:ext cx="2500362" cy="88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56431" y="3770694"/>
            <a:ext cx="2537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accent1">
                    <a:lumMod val="25000"/>
                  </a:schemeClr>
                </a:solidFill>
              </a:rPr>
              <a:t>약 </a:t>
            </a:r>
            <a:r>
              <a:rPr lang="en-US" altLang="ko-KR" sz="700" dirty="0" smtClean="0">
                <a:solidFill>
                  <a:schemeClr val="accent1">
                    <a:lumMod val="25000"/>
                  </a:schemeClr>
                </a:solidFill>
              </a:rPr>
              <a:t>(600, 800) &gt;&gt; (1300, 1600</a:t>
            </a:r>
            <a:r>
              <a:rPr lang="en-US" altLang="ko-KR" sz="800" dirty="0" smtClean="0">
                <a:solidFill>
                  <a:schemeClr val="accent1">
                    <a:lumMod val="25000"/>
                  </a:schemeClr>
                </a:solidFill>
              </a:rPr>
              <a:t>)</a:t>
            </a:r>
            <a:endParaRPr lang="ko-KR" altLang="en-US" sz="8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5" name="아래로 구부러진 화살표 4"/>
          <p:cNvSpPr/>
          <p:nvPr/>
        </p:nvSpPr>
        <p:spPr>
          <a:xfrm rot="9496045">
            <a:off x="5638770" y="3477188"/>
            <a:ext cx="2961581" cy="587013"/>
          </a:xfrm>
          <a:prstGeom prst="curvedDownArrow">
            <a:avLst>
              <a:gd name="adj1" fmla="val 5961"/>
              <a:gd name="adj2" fmla="val 33638"/>
              <a:gd name="adj3" fmla="val 43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22" name="Picture 2" descr="C:\Users\ADMIN\Desktop\플라스틱\꼬리치레\sigmoid softmax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570" y="2737784"/>
            <a:ext cx="2212902" cy="115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아래로 구부러진 화살표 19"/>
          <p:cNvSpPr/>
          <p:nvPr/>
        </p:nvSpPr>
        <p:spPr>
          <a:xfrm rot="10480719" flipH="1" flipV="1">
            <a:off x="1116152" y="2679408"/>
            <a:ext cx="2091225" cy="604025"/>
          </a:xfrm>
          <a:prstGeom prst="curvedDownArrow">
            <a:avLst>
              <a:gd name="adj1" fmla="val 5961"/>
              <a:gd name="adj2" fmla="val 33638"/>
              <a:gd name="adj3" fmla="val 43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아래로 구부러진 화살표 20"/>
          <p:cNvSpPr/>
          <p:nvPr/>
        </p:nvSpPr>
        <p:spPr>
          <a:xfrm rot="10007276" flipH="1">
            <a:off x="1027246" y="3770692"/>
            <a:ext cx="2599874" cy="690389"/>
          </a:xfrm>
          <a:prstGeom prst="curvedDownArrow">
            <a:avLst>
              <a:gd name="adj1" fmla="val 5961"/>
              <a:gd name="adj2" fmla="val 33638"/>
              <a:gd name="adj3" fmla="val 43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Picture 2" descr="C:\Users\ADMIN\Desktop\플라스틱\코드이미지\128레이어3개추가 성능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74" y="2938162"/>
            <a:ext cx="2141286" cy="8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977308" y="3619990"/>
            <a:ext cx="3122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accent1">
                    <a:lumMod val="25000"/>
                  </a:schemeClr>
                </a:solidFill>
              </a:rPr>
              <a:t>파일 </a:t>
            </a:r>
            <a:r>
              <a:rPr lang="en-US" altLang="ko-KR" sz="1000" b="1" dirty="0">
                <a:solidFill>
                  <a:schemeClr val="accent1">
                    <a:lumMod val="25000"/>
                  </a:schemeClr>
                </a:solidFill>
              </a:rPr>
              <a:t>0,1,2</a:t>
            </a:r>
            <a:r>
              <a:rPr lang="ko-KR" altLang="en-US" sz="1000" b="1" dirty="0">
                <a:solidFill>
                  <a:schemeClr val="accent1">
                    <a:lumMod val="25000"/>
                  </a:schemeClr>
                </a:solidFill>
              </a:rPr>
              <a:t>는 물이든 라벨 없는 페트병</a:t>
            </a:r>
            <a:r>
              <a:rPr lang="en-US" altLang="ko-KR" sz="1000" b="1" dirty="0">
                <a:solidFill>
                  <a:schemeClr val="accent1">
                    <a:lumMod val="25000"/>
                  </a:schemeClr>
                </a:solidFill>
              </a:rPr>
              <a:t>, 5,6,7</a:t>
            </a:r>
            <a:r>
              <a:rPr lang="ko-KR" altLang="en-US" sz="1000" b="1" dirty="0">
                <a:solidFill>
                  <a:schemeClr val="accent1">
                    <a:lumMod val="25000"/>
                  </a:schemeClr>
                </a:solidFill>
              </a:rPr>
              <a:t>은 라벨이 일부만 남아있는 이미지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72" y="3137537"/>
            <a:ext cx="722888" cy="151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Google Shape;1714;p59"/>
          <p:cNvSpPr/>
          <p:nvPr/>
        </p:nvSpPr>
        <p:spPr>
          <a:xfrm>
            <a:off x="4522857" y="3423077"/>
            <a:ext cx="885703" cy="327299"/>
          </a:xfrm>
          <a:prstGeom prst="rightArrow">
            <a:avLst>
              <a:gd name="adj1" fmla="val 46741"/>
              <a:gd name="adj2" fmla="val 54990"/>
            </a:avLst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620957" y="1277594"/>
            <a:ext cx="184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optimizer='</a:t>
            </a:r>
            <a:r>
              <a:rPr lang="en-US" altLang="ko-KR" dirty="0" err="1"/>
              <a:t>rmsprop</a:t>
            </a:r>
            <a:r>
              <a:rPr lang="en-US" altLang="ko-KR" dirty="0"/>
              <a:t>'</a:t>
            </a:r>
          </a:p>
          <a:p>
            <a:endParaRPr lang="ko-KR" altLang="en-US" dirty="0"/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8" y="1626159"/>
            <a:ext cx="1206312" cy="116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71" y="1626159"/>
            <a:ext cx="1031100" cy="116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86" y="1626158"/>
            <a:ext cx="886636" cy="124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832020" y="1256827"/>
            <a:ext cx="181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Adadelta</a:t>
            </a:r>
            <a:endParaRPr lang="en-US" altLang="ko-KR" dirty="0"/>
          </a:p>
        </p:txBody>
      </p: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88" y="1626158"/>
            <a:ext cx="1312998" cy="124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68607" y="3044645"/>
            <a:ext cx="134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Adagrad</a:t>
            </a:r>
            <a:endParaRPr lang="en-US" altLang="ko-KR" dirty="0"/>
          </a:p>
        </p:txBody>
      </p:sp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58" y="3436258"/>
            <a:ext cx="1269747" cy="121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270" y="3436258"/>
            <a:ext cx="1040252" cy="109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3873686" y="3128482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SGD</a:t>
            </a:r>
          </a:p>
        </p:txBody>
      </p:sp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145" y="2317503"/>
            <a:ext cx="1902281" cy="15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29" y="2767608"/>
            <a:ext cx="1193757" cy="215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6687485" y="1942855"/>
            <a:ext cx="1173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3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37" grpId="0"/>
      <p:bldP spid="37" grpId="1"/>
      <p:bldP spid="22" grpId="0" animBg="1"/>
      <p:bldP spid="22" grpId="1" animBg="1"/>
      <p:bldP spid="6" grpId="0"/>
      <p:bldP spid="6" grpId="1"/>
      <p:bldP spid="9" grpId="0"/>
      <p:bldP spid="9" grpId="1"/>
      <p:bldP spid="4" grpId="0" animBg="1"/>
      <p:bldP spid="4" grpId="1" animBg="1"/>
      <p:bldP spid="7" grpId="0" animBg="1"/>
      <p:bldP spid="7" grpId="1" animBg="1"/>
      <p:bldP spid="2" grpId="0"/>
      <p:bldP spid="2" grpId="1"/>
      <p:bldP spid="5" grpId="0" animBg="1"/>
      <p:bldP spid="5" grpId="1" animBg="1"/>
      <p:bldP spid="20" grpId="0" animBg="1"/>
      <p:bldP spid="20" grpId="1" animBg="1"/>
      <p:bldP spid="21" grpId="0" animBg="1"/>
      <p:bldP spid="21" grpId="1" animBg="1"/>
      <p:bldP spid="12" grpId="0"/>
      <p:bldP spid="12" grpId="1"/>
      <p:bldP spid="39" grpId="0" animBg="1"/>
      <p:bldP spid="39" grpId="1" animBg="1"/>
      <p:bldP spid="40" grpId="0"/>
      <p:bldP spid="40" grpId="1"/>
      <p:bldP spid="44" grpId="0"/>
      <p:bldP spid="44" grpId="1"/>
      <p:bldP spid="47" grpId="0"/>
      <p:bldP spid="47" grpId="1"/>
      <p:bldP spid="51" grpId="0"/>
      <p:bldP spid="51" grpId="1"/>
      <p:bldP spid="54" grpId="0"/>
      <p:bldP spid="5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57" y="1226559"/>
            <a:ext cx="1521012" cy="132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599" y="1226559"/>
            <a:ext cx="1934358" cy="160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63" y="1268518"/>
            <a:ext cx="1089892" cy="132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21" y="1283105"/>
            <a:ext cx="1756136" cy="154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66748" y="2949750"/>
            <a:ext cx="24594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solidFill>
                  <a:schemeClr val="accent1">
                    <a:lumMod val="25000"/>
                  </a:schemeClr>
                </a:solidFill>
              </a:rPr>
              <a:t>Conv2D(</a:t>
            </a:r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필터 개수</a:t>
            </a:r>
            <a:r>
              <a:rPr lang="en-US" altLang="ko-KR" sz="1300" dirty="0" smtClean="0">
                <a:solidFill>
                  <a:schemeClr val="accent1">
                    <a:lumMod val="25000"/>
                  </a:schemeClr>
                </a:solidFill>
              </a:rPr>
              <a:t>, </a:t>
            </a:r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필터 크기</a:t>
            </a:r>
            <a:r>
              <a:rPr lang="en-US" altLang="ko-KR" sz="1300" dirty="0" smtClean="0">
                <a:solidFill>
                  <a:schemeClr val="accent1">
                    <a:lumMod val="25000"/>
                  </a:schemeClr>
                </a:solidFill>
              </a:rPr>
              <a:t>….) </a:t>
            </a:r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이미지를 </a:t>
            </a:r>
            <a:r>
              <a:rPr lang="ko-KR" altLang="en-US" sz="1300" dirty="0" err="1" smtClean="0">
                <a:solidFill>
                  <a:schemeClr val="accent1">
                    <a:lumMod val="25000"/>
                  </a:schemeClr>
                </a:solidFill>
              </a:rPr>
              <a:t>필터링</a:t>
            </a:r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 </a:t>
            </a:r>
            <a:endParaRPr lang="en-US" altLang="ko-KR" sz="13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하는 </a:t>
            </a:r>
            <a:r>
              <a:rPr lang="ko-KR" altLang="en-US" sz="1300" dirty="0" err="1" smtClean="0">
                <a:solidFill>
                  <a:schemeClr val="accent1">
                    <a:lumMod val="25000"/>
                  </a:schemeClr>
                </a:solidFill>
              </a:rPr>
              <a:t>레이어</a:t>
            </a:r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 위의 이미지 참고</a:t>
            </a:r>
            <a:endParaRPr lang="en-US" altLang="ko-KR" sz="13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필터 수 와 크기를 바꿔가며 </a:t>
            </a:r>
            <a:endParaRPr lang="en-US" altLang="ko-KR" sz="13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비교해본 결과 </a:t>
            </a:r>
            <a:r>
              <a:rPr lang="en-US" altLang="ko-KR" sz="1300" dirty="0" smtClean="0">
                <a:solidFill>
                  <a:schemeClr val="accent1">
                    <a:lumMod val="25000"/>
                  </a:schemeClr>
                </a:solidFill>
              </a:rPr>
              <a:t>4</a:t>
            </a:r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세트의 </a:t>
            </a:r>
            <a:r>
              <a:rPr lang="ko-KR" altLang="en-US" sz="1300" dirty="0" err="1" smtClean="0">
                <a:solidFill>
                  <a:schemeClr val="accent1">
                    <a:lumMod val="25000"/>
                  </a:schemeClr>
                </a:solidFill>
              </a:rPr>
              <a:t>레이어</a:t>
            </a:r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 개수 </a:t>
            </a:r>
            <a:r>
              <a:rPr lang="en-US" altLang="ko-KR" sz="1300" dirty="0" smtClean="0">
                <a:solidFill>
                  <a:schemeClr val="accent1">
                    <a:lumMod val="25000"/>
                  </a:schemeClr>
                </a:solidFill>
              </a:rPr>
              <a:t>16 -&gt; 32 -&gt; 64 -&gt; 128 + </a:t>
            </a:r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크기 </a:t>
            </a:r>
            <a:r>
              <a:rPr lang="en-US" altLang="ko-KR" sz="1300" dirty="0" smtClean="0">
                <a:solidFill>
                  <a:schemeClr val="accent1">
                    <a:lumMod val="25000"/>
                  </a:schemeClr>
                </a:solidFill>
              </a:rPr>
              <a:t>3 </a:t>
            </a:r>
            <a:r>
              <a:rPr lang="ko-KR" altLang="en-US" sz="1300" dirty="0" smtClean="0">
                <a:solidFill>
                  <a:schemeClr val="accent1">
                    <a:lumMod val="25000"/>
                  </a:schemeClr>
                </a:solidFill>
              </a:rPr>
              <a:t>고정 의 결과가 가장 우수</a:t>
            </a:r>
            <a:endParaRPr lang="ko-KR" altLang="en-US" sz="1300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7" y="1122280"/>
            <a:ext cx="4443774" cy="182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921" y="1122280"/>
            <a:ext cx="3685499" cy="182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6724670" y="0"/>
            <a:ext cx="265814" cy="1717703"/>
          </a:xfrm>
          <a:prstGeom prst="downArrow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6724670" y="2132372"/>
            <a:ext cx="265814" cy="3011128"/>
          </a:xfrm>
          <a:prstGeom prst="upArrow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13" name="Google Shape;1710;p59"/>
          <p:cNvSpPr txBox="1">
            <a:spLocks noGrp="1"/>
          </p:cNvSpPr>
          <p:nvPr>
            <p:ph type="title"/>
          </p:nvPr>
        </p:nvSpPr>
        <p:spPr>
          <a:xfrm>
            <a:off x="447437" y="2054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dirty="0"/>
              <a:t>모델 </a:t>
            </a:r>
            <a:r>
              <a:rPr lang="ko" dirty="0" smtClean="0"/>
              <a:t>학습</a:t>
            </a:r>
            <a:r>
              <a:rPr lang="en-US" altLang="ko" dirty="0" smtClean="0"/>
              <a:t> (</a:t>
            </a:r>
            <a:r>
              <a:rPr lang="ko" altLang="ko-KR" sz="3200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</a:t>
            </a:r>
            <a:r>
              <a:rPr lang="en-US" altLang="ko" dirty="0"/>
              <a:t>)</a:t>
            </a:r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512190" y="839193"/>
            <a:ext cx="401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Part 2.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모델 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31034" y="3262812"/>
            <a:ext cx="3269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25000"/>
                  </a:schemeClr>
                </a:solidFill>
              </a:rPr>
              <a:t>입력 값을 새로운 범위로 </a:t>
            </a:r>
            <a:endParaRPr lang="en-US" altLang="ko-KR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accent1">
                    <a:lumMod val="25000"/>
                  </a:schemeClr>
                </a:solidFill>
              </a:rPr>
              <a:t>재조정하는 전처리 </a:t>
            </a:r>
            <a:r>
              <a:rPr lang="ko-KR" altLang="en-US" dirty="0" err="1" smtClean="0">
                <a:solidFill>
                  <a:schemeClr val="accent1">
                    <a:lumMod val="25000"/>
                  </a:schemeClr>
                </a:solidFill>
              </a:rPr>
              <a:t>레이어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6148" name="Picture 4" descr="C:\Users\ADMIN\Desktop\플라스틱\꼬리치레\carbon (1)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7" y="3060216"/>
            <a:ext cx="3866075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아래로 구부러진 화살표 7"/>
          <p:cNvSpPr/>
          <p:nvPr/>
        </p:nvSpPr>
        <p:spPr>
          <a:xfrm rot="21283017">
            <a:off x="1963025" y="2936565"/>
            <a:ext cx="2716497" cy="5517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위로 구부러진 화살표 8"/>
          <p:cNvSpPr/>
          <p:nvPr/>
        </p:nvSpPr>
        <p:spPr>
          <a:xfrm rot="479007">
            <a:off x="1532368" y="4080953"/>
            <a:ext cx="3009663" cy="615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위로 굽은 화살표 14"/>
          <p:cNvSpPr/>
          <p:nvPr/>
        </p:nvSpPr>
        <p:spPr>
          <a:xfrm rot="5400000">
            <a:off x="744358" y="4028033"/>
            <a:ext cx="850535" cy="669203"/>
          </a:xfrm>
          <a:prstGeom prst="bentUpArrow">
            <a:avLst>
              <a:gd name="adj1" fmla="val 17409"/>
              <a:gd name="adj2" fmla="val 25000"/>
              <a:gd name="adj3" fmla="val 28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504228" y="4254016"/>
            <a:ext cx="2813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첫 </a:t>
            </a:r>
            <a:r>
              <a:rPr lang="en-US" altLang="ko-KR" dirty="0" smtClean="0"/>
              <a:t>conv2d </a:t>
            </a:r>
            <a:r>
              <a:rPr lang="ko-KR" altLang="en-US" dirty="0" err="1" smtClean="0"/>
              <a:t>레이어</a:t>
            </a:r>
            <a:r>
              <a:rPr lang="ko-KR" altLang="en-US" dirty="0" smtClean="0"/>
              <a:t> 다음 </a:t>
            </a:r>
            <a:r>
              <a:rPr lang="en-US" altLang="ko-KR" dirty="0" err="1" smtClean="0"/>
              <a:t>averagepooling</a:t>
            </a:r>
            <a:r>
              <a:rPr lang="ko-KR" altLang="en-US" dirty="0" smtClean="0"/>
              <a:t>을 사용해 봄 </a:t>
            </a:r>
            <a:endParaRPr lang="en-US" altLang="ko-KR" dirty="0" smtClean="0"/>
          </a:p>
          <a:p>
            <a:r>
              <a:rPr lang="en-US" altLang="ko-KR" dirty="0" smtClean="0"/>
              <a:t>&gt;&gt; </a:t>
            </a:r>
            <a:r>
              <a:rPr lang="ko-KR" altLang="en-US" dirty="0" smtClean="0"/>
              <a:t>성능 </a:t>
            </a:r>
            <a:r>
              <a:rPr lang="en-US" altLang="ko-KR" dirty="0" smtClean="0"/>
              <a:t>down</a:t>
            </a:r>
            <a:endParaRPr lang="ko-KR" altLang="en-US" dirty="0"/>
          </a:p>
        </p:txBody>
      </p:sp>
      <p:pic>
        <p:nvPicPr>
          <p:cNvPr id="6149" name="Picture 5" descr="C:\Users\ADMIN\Desktop\플라스틱\꼬리치레\carbon (2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" y="2955108"/>
            <a:ext cx="3968671" cy="107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34451" y="3732486"/>
            <a:ext cx="1857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L2 </a:t>
            </a:r>
            <a:r>
              <a:rPr lang="ko-KR" altLang="en-US" dirty="0" smtClean="0"/>
              <a:t>규제</a:t>
            </a:r>
            <a:endParaRPr lang="ko-KR" altLang="en-US" dirty="0"/>
          </a:p>
        </p:txBody>
      </p:sp>
      <p:pic>
        <p:nvPicPr>
          <p:cNvPr id="6150" name="Picture 6" descr="C:\Users\ADMIN\Desktop\플라스틱\꼬리치레\carbon (3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" y="4019113"/>
            <a:ext cx="2878336" cy="110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58928" y="4838791"/>
            <a:ext cx="1480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Dropout 0.2 </a:t>
            </a:r>
            <a:endParaRPr lang="ko-KR" altLang="en-US" dirty="0"/>
          </a:p>
        </p:txBody>
      </p:sp>
      <p:pic>
        <p:nvPicPr>
          <p:cNvPr id="6151" name="Picture 7" descr="C:\Users\ADMIN\Desktop\플라스틱\꼬리치레\carbon (4)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97" y="2939940"/>
            <a:ext cx="2916480" cy="110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090446" y="3736683"/>
            <a:ext cx="2835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Batch </a:t>
            </a:r>
            <a:r>
              <a:rPr lang="en-US" altLang="ko-KR" dirty="0" err="1" smtClean="0"/>
              <a:t>nomalization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활성함수 후</a:t>
            </a:r>
            <a:endParaRPr lang="ko-KR" altLang="en-US" dirty="0"/>
          </a:p>
        </p:txBody>
      </p:sp>
      <p:pic>
        <p:nvPicPr>
          <p:cNvPr id="6152" name="Picture 8" descr="C:\Users\ADMIN\Desktop\플라스틱\꼬리치레\carbon (5)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97" y="4066268"/>
            <a:ext cx="191961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090446" y="4902212"/>
            <a:ext cx="1606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활성함수 전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95172" y="2901840"/>
            <a:ext cx="1822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과대 적합 피하기</a:t>
            </a:r>
            <a:endParaRPr lang="ko-KR" alt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15821" y="948799"/>
            <a:ext cx="2882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L2 </a:t>
            </a:r>
            <a:r>
              <a:rPr lang="ko-KR" altLang="en-US" dirty="0" smtClean="0">
                <a:solidFill>
                  <a:schemeClr val="accent1">
                    <a:lumMod val="25000"/>
                  </a:schemeClr>
                </a:solidFill>
              </a:rPr>
              <a:t>규제</a:t>
            </a:r>
            <a:endParaRPr lang="ko-KR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25599" y="948799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Drop out </a:t>
            </a:r>
            <a:endParaRPr lang="ko-KR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21" y="3244040"/>
            <a:ext cx="1792442" cy="178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63" y="3228652"/>
            <a:ext cx="1435150" cy="176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98356" y="2920875"/>
            <a:ext cx="2787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Batch </a:t>
            </a:r>
            <a:r>
              <a:rPr lang="en-US" altLang="ko-KR" dirty="0" err="1" smtClean="0">
                <a:solidFill>
                  <a:schemeClr val="accent1">
                    <a:lumMod val="25000"/>
                  </a:schemeClr>
                </a:solidFill>
              </a:rPr>
              <a:t>nomalization</a:t>
            </a:r>
            <a:r>
              <a:rPr lang="en-US" altLang="ko-KR" dirty="0" smtClean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1">
                    <a:lumMod val="25000"/>
                  </a:schemeClr>
                </a:solidFill>
              </a:rPr>
              <a:t>활성함수 전</a:t>
            </a:r>
            <a:endParaRPr lang="ko-KR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599" y="3220806"/>
            <a:ext cx="1828229" cy="180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828" y="3220806"/>
            <a:ext cx="1450272" cy="179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098462" y="2895114"/>
            <a:ext cx="2040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1">
                    <a:lumMod val="25000"/>
                  </a:schemeClr>
                </a:solidFill>
              </a:rPr>
              <a:t>활성화함수</a:t>
            </a:r>
            <a:r>
              <a:rPr lang="ko-KR" altLang="en-US" dirty="0" smtClean="0">
                <a:solidFill>
                  <a:schemeClr val="accent1">
                    <a:lumMod val="25000"/>
                  </a:schemeClr>
                </a:solidFill>
              </a:rPr>
              <a:t> 후</a:t>
            </a:r>
            <a:endParaRPr lang="ko-KR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44" name="아래로 구부러진 화살표 43"/>
          <p:cNvSpPr/>
          <p:nvPr/>
        </p:nvSpPr>
        <p:spPr>
          <a:xfrm rot="19180382" flipH="1" flipV="1">
            <a:off x="6237426" y="3288385"/>
            <a:ext cx="1506115" cy="699103"/>
          </a:xfrm>
          <a:prstGeom prst="curvedDownArrow">
            <a:avLst>
              <a:gd name="adj1" fmla="val 25000"/>
              <a:gd name="adj2" fmla="val 50000"/>
              <a:gd name="adj3" fmla="val 32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5" name="Picture 2" descr="C:\Users\ADMIN\Desktop\플라스틱\꼬리치레\carbon (6)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84" y="3054409"/>
            <a:ext cx="2503473" cy="14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109" y="4244127"/>
            <a:ext cx="25077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flipH="1" flipV="1">
            <a:off x="3251200" y="4215182"/>
            <a:ext cx="1692204" cy="176582"/>
          </a:xfrm>
          <a:prstGeom prst="straightConnector1">
            <a:avLst/>
          </a:prstGeom>
          <a:ln w="25400"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87400" y="3615845"/>
            <a:ext cx="246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accent1">
                    <a:lumMod val="25000"/>
                  </a:schemeClr>
                </a:solidFill>
              </a:rPr>
              <a:t>Flatten </a:t>
            </a:r>
            <a:r>
              <a:rPr lang="ko-KR" altLang="en-US" sz="1100" dirty="0" smtClean="0">
                <a:solidFill>
                  <a:schemeClr val="accent1">
                    <a:lumMod val="25000"/>
                  </a:schemeClr>
                </a:solidFill>
              </a:rPr>
              <a:t>다음 </a:t>
            </a:r>
            <a:r>
              <a:rPr lang="en-US" altLang="ko-KR" sz="1100" dirty="0" smtClean="0">
                <a:solidFill>
                  <a:schemeClr val="accent1">
                    <a:lumMod val="25000"/>
                  </a:schemeClr>
                </a:solidFill>
              </a:rPr>
              <a:t>Dense </a:t>
            </a:r>
            <a:r>
              <a:rPr lang="ko-KR" altLang="en-US" sz="1100" dirty="0" smtClean="0">
                <a:solidFill>
                  <a:schemeClr val="accent1">
                    <a:lumMod val="25000"/>
                  </a:schemeClr>
                </a:solidFill>
              </a:rPr>
              <a:t>수가 차이가 크게 나면 특징 값들을 다양하게 학습시킬 때 문제가 될 수 있음</a:t>
            </a:r>
            <a:r>
              <a:rPr lang="en-US" altLang="ko-KR" sz="1100" dirty="0" smtClean="0">
                <a:solidFill>
                  <a:schemeClr val="accent1">
                    <a:lumMod val="25000"/>
                  </a:schemeClr>
                </a:solidFill>
              </a:rPr>
              <a:t>..</a:t>
            </a:r>
            <a:r>
              <a:rPr lang="ko-KR" altLang="en-US" sz="1100" dirty="0" smtClean="0">
                <a:solidFill>
                  <a:schemeClr val="accent1">
                    <a:lumMod val="25000"/>
                  </a:schemeClr>
                </a:solidFill>
              </a:rPr>
              <a:t> </a:t>
            </a:r>
            <a:endParaRPr lang="en-US" altLang="ko-KR" sz="1100" dirty="0" smtClean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sz="1100" dirty="0" smtClean="0">
                <a:solidFill>
                  <a:schemeClr val="accent1">
                    <a:lumMod val="25000"/>
                  </a:schemeClr>
                </a:solidFill>
              </a:rPr>
              <a:t>Dense layer </a:t>
            </a:r>
            <a:r>
              <a:rPr lang="ko-KR" altLang="en-US" sz="1100" dirty="0" smtClean="0">
                <a:solidFill>
                  <a:schemeClr val="accent1">
                    <a:lumMod val="25000"/>
                  </a:schemeClr>
                </a:solidFill>
              </a:rPr>
              <a:t>수와 </a:t>
            </a:r>
            <a:r>
              <a:rPr lang="en-US" altLang="ko-KR" sz="1100" dirty="0" smtClean="0">
                <a:solidFill>
                  <a:schemeClr val="accent1">
                    <a:lumMod val="25000"/>
                  </a:schemeClr>
                </a:solidFill>
              </a:rPr>
              <a:t>Dense </a:t>
            </a:r>
            <a:r>
              <a:rPr lang="ko-KR" altLang="en-US" sz="1100" dirty="0" smtClean="0">
                <a:solidFill>
                  <a:schemeClr val="accent1">
                    <a:lumMod val="25000"/>
                  </a:schemeClr>
                </a:solidFill>
              </a:rPr>
              <a:t>수를 바꿔가며 비교해본 결과 다음이 가장 결과가 좋았음</a:t>
            </a:r>
            <a:endParaRPr lang="ko-KR" altLang="en-US" sz="1100" dirty="0">
              <a:solidFill>
                <a:schemeClr val="accent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1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4" grpId="0" animBg="1"/>
      <p:bldP spid="4" grpId="1" animBg="1"/>
      <p:bldP spid="7" grpId="0" animBg="1"/>
      <p:bldP spid="7" grpId="1" animBg="1"/>
      <p:bldP spid="14" grpId="0"/>
      <p:bldP spid="14" grpId="1"/>
      <p:bldP spid="5" grpId="0"/>
      <p:bldP spid="5" grpId="1"/>
      <p:bldP spid="8" grpId="0" animBg="1"/>
      <p:bldP spid="8" grpId="1" animBg="1"/>
      <p:bldP spid="9" grpId="0" animBg="1"/>
      <p:bldP spid="9" grpId="1" animBg="1"/>
      <p:bldP spid="15" grpId="0" animBg="1"/>
      <p:bldP spid="15" grpId="1" animBg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  <p:bldP spid="36" grpId="0"/>
      <p:bldP spid="36" grpId="1"/>
      <p:bldP spid="37" grpId="0"/>
      <p:bldP spid="37" grpId="1"/>
      <p:bldP spid="40" grpId="0"/>
      <p:bldP spid="40" grpId="1"/>
      <p:bldP spid="23" grpId="0"/>
      <p:bldP spid="23" grpId="1"/>
      <p:bldP spid="44" grpId="0" animBg="1"/>
      <p:bldP spid="44" grpId="1" animBg="1"/>
      <p:bldP spid="48" grpId="0"/>
      <p:bldP spid="4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9"/>
          <p:cNvSpPr txBox="1">
            <a:spLocks noGrp="1"/>
          </p:cNvSpPr>
          <p:nvPr>
            <p:ph type="title"/>
          </p:nvPr>
        </p:nvSpPr>
        <p:spPr>
          <a:xfrm>
            <a:off x="447437" y="2054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dirty="0"/>
              <a:t>모델 </a:t>
            </a:r>
            <a:r>
              <a:rPr lang="ko" dirty="0" smtClean="0"/>
              <a:t>학습</a:t>
            </a:r>
            <a:r>
              <a:rPr lang="en-US" altLang="ko" dirty="0" smtClean="0"/>
              <a:t> (</a:t>
            </a:r>
            <a:r>
              <a:rPr lang="ko" altLang="ko-KR" sz="3200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</a:t>
            </a:r>
            <a:r>
              <a:rPr lang="en-US" altLang="ko" dirty="0"/>
              <a:t>)</a:t>
            </a:r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400756" y="857956"/>
            <a:ext cx="3894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25000"/>
                  </a:schemeClr>
                </a:solidFill>
              </a:rPr>
              <a:t>정리</a:t>
            </a:r>
            <a:endParaRPr lang="ko-KR" altLang="en-US" sz="2000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756" y="1258066"/>
            <a:ext cx="941493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200" dirty="0" smtClean="0"/>
              <a:t>Training data </a:t>
            </a:r>
            <a:r>
              <a:rPr lang="ko-KR" altLang="en-US" sz="1200" dirty="0" smtClean="0"/>
              <a:t>수 </a:t>
            </a:r>
            <a:r>
              <a:rPr lang="en-US" altLang="ko-KR" sz="1200" dirty="0"/>
              <a:t>=</a:t>
            </a:r>
            <a:r>
              <a:rPr lang="ko-KR" altLang="en-US" sz="1200" dirty="0" smtClean="0"/>
              <a:t> 왜곡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회전</a:t>
            </a:r>
            <a:r>
              <a:rPr lang="en-US" altLang="ko-KR" sz="1200" dirty="0" smtClean="0"/>
              <a:t>,</a:t>
            </a:r>
            <a:r>
              <a:rPr lang="ko-KR" altLang="en-US" sz="1200" dirty="0" err="1" smtClean="0"/>
              <a:t>노이즈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증강으로 약</a:t>
            </a:r>
            <a:r>
              <a:rPr lang="en-US" altLang="ko-KR" sz="1200" dirty="0" smtClean="0"/>
              <a:t>(1300,1600)</a:t>
            </a:r>
          </a:p>
          <a:p>
            <a:pPr marL="342900" indent="-342900">
              <a:buAutoNum type="arabicPeriod"/>
            </a:pPr>
            <a:r>
              <a:rPr lang="en-US" altLang="ko-KR" sz="1200" dirty="0" smtClean="0"/>
              <a:t>Batch size = 32</a:t>
            </a:r>
          </a:p>
          <a:p>
            <a:pPr marL="342900" indent="-342900">
              <a:buAutoNum type="arabicPeriod"/>
            </a:pPr>
            <a:r>
              <a:rPr lang="en-US" altLang="ko-KR" sz="1200" dirty="0" smtClean="0"/>
              <a:t>Seed = 11 </a:t>
            </a:r>
          </a:p>
          <a:p>
            <a:pPr marL="342900" indent="-342900">
              <a:buAutoNum type="arabicPeriod"/>
            </a:pPr>
            <a:r>
              <a:rPr lang="en-US" altLang="ko-KR" sz="1200" dirty="0" smtClean="0"/>
              <a:t>optimizer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adam</a:t>
            </a:r>
            <a:r>
              <a:rPr lang="en-US" altLang="ko-KR" sz="1200" dirty="0" smtClean="0"/>
              <a:t>',</a:t>
            </a:r>
          </a:p>
          <a:p>
            <a:pPr marL="342900" indent="-342900">
              <a:buAutoNum type="arabicPeriod"/>
            </a:pPr>
            <a:r>
              <a:rPr lang="en-US" altLang="ko-KR" sz="1200" dirty="0" smtClean="0"/>
              <a:t>loss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binary_crossentropy</a:t>
            </a:r>
            <a:r>
              <a:rPr lang="en-US" altLang="ko-KR" sz="1200" dirty="0"/>
              <a:t>'</a:t>
            </a:r>
          </a:p>
          <a:p>
            <a:pPr marL="342900" indent="-342900">
              <a:buAutoNum type="arabicPeriod"/>
            </a:pPr>
            <a:r>
              <a:rPr lang="en-US" altLang="ko-KR" sz="1200" dirty="0" smtClean="0"/>
              <a:t>L2, batch </a:t>
            </a:r>
            <a:r>
              <a:rPr lang="en-US" altLang="ko-KR" sz="1200" dirty="0" err="1" smtClean="0"/>
              <a:t>nomalization</a:t>
            </a:r>
            <a:r>
              <a:rPr lang="en-US" altLang="ko-KR" sz="1200" dirty="0" smtClean="0"/>
              <a:t>, drop out </a:t>
            </a:r>
            <a:r>
              <a:rPr lang="ko-KR" altLang="en-US" sz="1200" dirty="0" smtClean="0"/>
              <a:t>없음</a:t>
            </a:r>
            <a:endParaRPr lang="en-US" altLang="ko-KR" sz="1200" dirty="0" smtClean="0"/>
          </a:p>
          <a:p>
            <a:pPr marL="342900" indent="-342900">
              <a:buFont typeface="Arial"/>
              <a:buAutoNum type="arabicPeriod"/>
            </a:pPr>
            <a:r>
              <a:rPr lang="en-US" altLang="ko-KR" sz="1200" dirty="0" smtClean="0"/>
              <a:t>conv2D(16,3,</a:t>
            </a:r>
            <a:r>
              <a:rPr lang="en-US" altLang="ko-KR" sz="1200" dirty="0"/>
              <a:t> padding='same', activation=</a:t>
            </a:r>
            <a:r>
              <a:rPr lang="en-US" altLang="ko-KR" sz="1200" dirty="0" smtClean="0"/>
              <a:t>'</a:t>
            </a:r>
            <a:r>
              <a:rPr lang="en-US" altLang="ko-KR" sz="1200" dirty="0" err="1" smtClean="0"/>
              <a:t>relu</a:t>
            </a:r>
            <a:r>
              <a:rPr lang="en-US" altLang="ko-KR" sz="1200" dirty="0" smtClean="0"/>
              <a:t>‘) + maxpooling2D</a:t>
            </a:r>
          </a:p>
          <a:p>
            <a:r>
              <a:rPr lang="en-US" altLang="ko-KR" sz="1200" dirty="0" smtClean="0"/>
              <a:t>       conv2D(32,3</a:t>
            </a:r>
            <a:r>
              <a:rPr lang="en-US" altLang="ko-KR" sz="1200" dirty="0"/>
              <a:t>, padding='same', 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‘) + </a:t>
            </a:r>
            <a:r>
              <a:rPr lang="en-US" altLang="ko-KR" sz="1200" dirty="0" smtClean="0"/>
              <a:t>maxpooling2D</a:t>
            </a:r>
          </a:p>
          <a:p>
            <a:r>
              <a:rPr lang="en-US" altLang="ko-KR" sz="1200" dirty="0" smtClean="0"/>
              <a:t>       conv2D(64,3</a:t>
            </a:r>
            <a:r>
              <a:rPr lang="en-US" altLang="ko-KR" sz="1200" dirty="0"/>
              <a:t>, padding='same', 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‘) + maxpooling2D</a:t>
            </a:r>
          </a:p>
          <a:p>
            <a:r>
              <a:rPr lang="en-US" altLang="ko-KR" sz="1200" dirty="0" smtClean="0"/>
              <a:t>       conv2D(128,3</a:t>
            </a:r>
            <a:r>
              <a:rPr lang="en-US" altLang="ko-KR" sz="1200" dirty="0"/>
              <a:t>, padding='same', 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‘) + </a:t>
            </a:r>
            <a:r>
              <a:rPr lang="en-US" altLang="ko-KR" sz="1200" dirty="0" smtClean="0"/>
              <a:t>maxpooling2D</a:t>
            </a:r>
          </a:p>
          <a:p>
            <a:r>
              <a:rPr lang="en-US" altLang="ko-KR" sz="1200" dirty="0"/>
              <a:t>   </a:t>
            </a:r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layers.Flatten</a:t>
            </a:r>
            <a:r>
              <a:rPr lang="en-US" altLang="ko-KR" sz="1200" dirty="0"/>
              <a:t>(),</a:t>
            </a:r>
          </a:p>
          <a:p>
            <a:r>
              <a:rPr lang="en-US" altLang="ko-KR" sz="1200" dirty="0" smtClean="0"/>
              <a:t>       </a:t>
            </a:r>
            <a:r>
              <a:rPr lang="en-US" altLang="ko-KR" sz="1200" dirty="0" err="1" smtClean="0"/>
              <a:t>layers.Dense</a:t>
            </a:r>
            <a:r>
              <a:rPr lang="en-US" altLang="ko-KR" sz="1200" dirty="0" smtClean="0"/>
              <a:t>(2000</a:t>
            </a:r>
            <a:r>
              <a:rPr lang="en-US" altLang="ko-KR" sz="1200" dirty="0"/>
              <a:t>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'),</a:t>
            </a:r>
          </a:p>
          <a:p>
            <a:r>
              <a:rPr lang="en-US" altLang="ko-KR" sz="1200" dirty="0" smtClean="0"/>
              <a:t>       </a:t>
            </a:r>
            <a:r>
              <a:rPr lang="en-US" altLang="ko-KR" sz="1200" dirty="0" err="1" smtClean="0"/>
              <a:t>layers.Dense</a:t>
            </a:r>
            <a:r>
              <a:rPr lang="en-US" altLang="ko-KR" sz="1200" dirty="0" smtClean="0"/>
              <a:t>(2000</a:t>
            </a:r>
            <a:r>
              <a:rPr lang="en-US" altLang="ko-KR" sz="1200" dirty="0"/>
              <a:t>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'),</a:t>
            </a:r>
          </a:p>
          <a:p>
            <a:r>
              <a:rPr lang="en-US" altLang="ko-KR" sz="1200" dirty="0" smtClean="0"/>
              <a:t>       </a:t>
            </a:r>
            <a:r>
              <a:rPr lang="en-US" altLang="ko-KR" sz="1200" dirty="0" err="1" smtClean="0"/>
              <a:t>layers.Dense</a:t>
            </a:r>
            <a:r>
              <a:rPr lang="en-US" altLang="ko-KR" sz="1200" dirty="0" smtClean="0"/>
              <a:t>(128</a:t>
            </a:r>
            <a:r>
              <a:rPr lang="en-US" altLang="ko-KR" sz="1200" dirty="0"/>
              <a:t>, activation='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'),    </a:t>
            </a:r>
          </a:p>
          <a:p>
            <a:r>
              <a:rPr lang="en-US" altLang="ko-KR" sz="1200" dirty="0" smtClean="0"/>
              <a:t>       </a:t>
            </a:r>
            <a:r>
              <a:rPr lang="en-US" altLang="ko-KR" sz="1200" dirty="0" err="1" smtClean="0"/>
              <a:t>layers.Dense</a:t>
            </a:r>
            <a:r>
              <a:rPr lang="en-US" altLang="ko-KR" sz="1200" dirty="0" smtClean="0"/>
              <a:t>(1</a:t>
            </a:r>
            <a:r>
              <a:rPr lang="en-US" altLang="ko-KR" sz="1200" dirty="0"/>
              <a:t>, activation='sigmoid</a:t>
            </a:r>
            <a:r>
              <a:rPr lang="en-US" altLang="ko-KR" sz="1200" dirty="0" smtClean="0"/>
              <a:t>')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ko-KR" altLang="en-US" sz="1200" dirty="0" smtClean="0"/>
              <a:t>에서 가장 좋은 성능을 보임</a:t>
            </a:r>
            <a:r>
              <a:rPr lang="en-US" altLang="ko-KR" sz="1200" dirty="0" smtClean="0"/>
              <a:t>      </a:t>
            </a:r>
            <a:endParaRPr lang="en-US" altLang="ko-KR" sz="1200" dirty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342900" indent="-342900">
              <a:buFont typeface="Arial"/>
              <a:buAutoNum type="arabicPeriod"/>
            </a:pP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77" y="180987"/>
            <a:ext cx="2587978" cy="215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94" y="2410405"/>
            <a:ext cx="1522032" cy="274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오른쪽 화살표 25"/>
          <p:cNvSpPr/>
          <p:nvPr/>
        </p:nvSpPr>
        <p:spPr>
          <a:xfrm>
            <a:off x="6283916" y="3649174"/>
            <a:ext cx="4445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28" y="3235285"/>
            <a:ext cx="2646188" cy="106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536128" y="4339652"/>
            <a:ext cx="2646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이전 모델들의 평균 학습 성능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5474882" y="2645874"/>
            <a:ext cx="1253534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4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475" y="1626124"/>
            <a:ext cx="7717500" cy="2907775"/>
          </a:xfrm>
        </p:spPr>
        <p:txBody>
          <a:bodyPr/>
          <a:lstStyle/>
          <a:p>
            <a:r>
              <a:rPr lang="ko-KR" altLang="en-US" dirty="0" smtClean="0"/>
              <a:t>결론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dirty="0" smtClean="0"/>
              <a:t>1. </a:t>
            </a:r>
            <a:r>
              <a:rPr lang="ko-KR" altLang="en-US" sz="2000" dirty="0" smtClean="0"/>
              <a:t>테스트 데이터 셋을 더 다양하게 만들어 모델의 취약 부분을 캐치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2. </a:t>
            </a:r>
            <a:r>
              <a:rPr lang="ko-KR" altLang="en-US" sz="2000" dirty="0" smtClean="0"/>
              <a:t>왜곡 </a:t>
            </a:r>
            <a:r>
              <a:rPr lang="ko-KR" altLang="en-US" sz="2000" dirty="0" err="1" smtClean="0"/>
              <a:t>어그멘테이션등을</a:t>
            </a:r>
            <a:r>
              <a:rPr lang="ko-KR" altLang="en-US" sz="2000" dirty="0" smtClean="0"/>
              <a:t> 이용하여 취약 부분의 데이터 보충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3. </a:t>
            </a:r>
            <a:r>
              <a:rPr lang="ko-KR" altLang="en-US" sz="2000" dirty="0" smtClean="0"/>
              <a:t>위를 반복하여 모델의 성능을 지속적으로 향상 시킬 수 있을 것으로 기대</a:t>
            </a:r>
            <a:endParaRPr lang="ko-KR" altLang="en-US" dirty="0"/>
          </a:p>
        </p:txBody>
      </p:sp>
      <p:sp>
        <p:nvSpPr>
          <p:cNvPr id="4" name="Google Shape;1710;p59"/>
          <p:cNvSpPr txBox="1">
            <a:spLocks/>
          </p:cNvSpPr>
          <p:nvPr/>
        </p:nvSpPr>
        <p:spPr>
          <a:xfrm>
            <a:off x="447437" y="2054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ondrina Solid"/>
              <a:buNone/>
              <a:defRPr sz="3000" b="1" i="0" u="none" strike="noStrike" cap="none">
                <a:solidFill>
                  <a:schemeClr val="accent4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ko-KR" altLang="en-US" dirty="0" smtClean="0"/>
              <a:t>모델 학습 </a:t>
            </a:r>
            <a:r>
              <a:rPr lang="en-US" altLang="ko-KR" dirty="0" smtClean="0"/>
              <a:t>(</a:t>
            </a:r>
            <a:r>
              <a:rPr lang="en-US" altLang="ko" sz="3200" dirty="0" err="1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</a:t>
            </a:r>
            <a:r>
              <a:rPr lang="en-US" altLang="ko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8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39"/>
          <p:cNvSpPr txBox="1">
            <a:spLocks noGrp="1"/>
          </p:cNvSpPr>
          <p:nvPr>
            <p:ph type="title"/>
          </p:nvPr>
        </p:nvSpPr>
        <p:spPr>
          <a:xfrm>
            <a:off x="3830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ko" dirty="0"/>
              <a:t>프로젝트 배경</a:t>
            </a:r>
            <a:endParaRPr dirty="0"/>
          </a:p>
        </p:txBody>
      </p:sp>
      <p:sp>
        <p:nvSpPr>
          <p:cNvPr id="1210" name="Google Shape;1210;p39"/>
          <p:cNvSpPr txBox="1">
            <a:spLocks noGrp="1"/>
          </p:cNvSpPr>
          <p:nvPr>
            <p:ph type="body" idx="1"/>
          </p:nvPr>
        </p:nvSpPr>
        <p:spPr>
          <a:xfrm>
            <a:off x="450450" y="11361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-KR" sz="18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1. </a:t>
            </a:r>
            <a:r>
              <a:rPr lang="ko-KR" altLang="en-US" sz="18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생각보다 재활용이 어려운 플라스틱</a:t>
            </a:r>
            <a:r>
              <a:rPr lang="en-US" altLang="ko-KR" sz="18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/>
            </a:r>
            <a:br>
              <a:rPr lang="en-US" altLang="ko-KR" sz="18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</a:br>
            <a:r>
              <a:rPr lang="en-US" altLang="ko-KR" sz="1300" dirty="0" smtClean="0">
                <a:solidFill>
                  <a:schemeClr val="tx1"/>
                </a:solidFill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플라스틱은 같은 재질끼리 모아서 녹여 재활용하게 됨 섞이면 품질이 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떨어짐</a:t>
            </a: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  <a:t/>
            </a:r>
            <a:b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</a:b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부피가 작은 것들은 </a:t>
            </a:r>
            <a:r>
              <a:rPr lang="ko-KR" altLang="en-US" sz="1300" dirty="0" err="1">
                <a:latin typeface="Adobe 고딕 Std B" pitchFamily="34" charset="-127"/>
                <a:ea typeface="Adobe 고딕 Std B" pitchFamily="34" charset="-127"/>
              </a:rPr>
              <a:t>종량제봉투에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300" dirty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칫솔 빨대 볼펜 </a:t>
            </a:r>
            <a:r>
              <a:rPr lang="ko-KR" altLang="en-US" sz="1300" dirty="0" err="1">
                <a:latin typeface="Adobe 고딕 Std B" pitchFamily="34" charset="-127"/>
                <a:ea typeface="Adobe 고딕 Std B" pitchFamily="34" charset="-127"/>
              </a:rPr>
              <a:t>레고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 끈 샘플용기 등</a:t>
            </a: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b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</a:b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플라스틱 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재활용에 있어 투명 페트병은 유색 페트병과 다른 플라스틱과 구분해서 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분류함</a:t>
            </a: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  <a:t/>
            </a:r>
            <a:b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</a:b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카페에서 음료를 담아 주는 플라스틱 용기의 경우 로고나 문자가 조금이라도 새겨져 있으면 재활용이 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불가능함</a:t>
            </a: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  <a:t/>
            </a:r>
            <a:b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</a:br>
            <a:r>
              <a:rPr lang="en-US" altLang="ko-KR" sz="1350" b="1" i="1" dirty="0">
                <a:solidFill>
                  <a:schemeClr val="tx1"/>
                </a:solidFill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350" b="1" i="1" dirty="0">
                <a:solidFill>
                  <a:schemeClr val="tx1"/>
                </a:solidFill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현실적으로 </a:t>
            </a:r>
            <a:r>
              <a:rPr lang="ko-KR" altLang="en-US" sz="1350" b="1" i="1" u="sng" dirty="0">
                <a:solidFill>
                  <a:schemeClr val="tx1"/>
                </a:solidFill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페트병</a:t>
            </a:r>
            <a:r>
              <a:rPr lang="ko-KR" altLang="en-US" sz="1350" b="1" i="1" dirty="0">
                <a:solidFill>
                  <a:schemeClr val="tx1"/>
                </a:solidFill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이 가장 </a:t>
            </a:r>
            <a:r>
              <a:rPr lang="ko-KR" altLang="en-US" sz="1350" b="1" i="1" dirty="0" smtClean="0">
                <a:solidFill>
                  <a:schemeClr val="tx1"/>
                </a:solidFill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 재활용 </a:t>
            </a:r>
            <a:r>
              <a:rPr lang="ko-KR" altLang="en-US" sz="1350" b="1" i="1" dirty="0">
                <a:solidFill>
                  <a:schemeClr val="tx1"/>
                </a:solidFill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가치가 높고 분류가 쉽다</a:t>
            </a:r>
            <a:r>
              <a:rPr lang="en-US" altLang="ko-KR" sz="1350" b="1" i="1" dirty="0">
                <a:solidFill>
                  <a:schemeClr val="tx1"/>
                </a:solidFill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.</a:t>
            </a:r>
            <a:r>
              <a:rPr lang="ko-KR" altLang="en-US" sz="1350" b="1" i="1" dirty="0" smtClean="0">
                <a:solidFill>
                  <a:schemeClr val="tx1"/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350" dirty="0" smtClean="0">
                <a:latin typeface="Adobe 고딕 Std B" pitchFamily="34" charset="-127"/>
                <a:ea typeface="Adobe 고딕 Std B" pitchFamily="34" charset="-127"/>
              </a:rPr>
              <a:t/>
            </a:r>
            <a:br>
              <a:rPr lang="en-US" altLang="ko-KR" sz="1350" dirty="0" smtClean="0">
                <a:latin typeface="Adobe 고딕 Std B" pitchFamily="34" charset="-127"/>
                <a:ea typeface="Adobe 고딕 Std B" pitchFamily="34" charset="-127"/>
              </a:rPr>
            </a:br>
            <a:endParaRPr lang="en-US" altLang="ko-KR" sz="1350" b="1" dirty="0" smtClean="0">
              <a:solidFill>
                <a:srgbClr val="FF000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2. </a:t>
            </a:r>
            <a:r>
              <a:rPr lang="ko-KR" altLang="en-US" sz="18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낮은 페트병 재활용 효율</a:t>
            </a:r>
            <a:r>
              <a:rPr lang="en-US" altLang="ko-KR" sz="18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</a:p>
          <a:p>
            <a:pPr marL="0" lvl="0" indent="0">
              <a:buNone/>
            </a:pP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우리나라에서 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생산되는 페트병이 일년에 무려 </a:t>
            </a:r>
            <a:r>
              <a:rPr lang="en-US" altLang="ko-KR" sz="1300" dirty="0">
                <a:latin typeface="Adobe 고딕 Std B" pitchFamily="34" charset="-127"/>
                <a:ea typeface="Adobe 고딕 Std B" pitchFamily="34" charset="-127"/>
              </a:rPr>
              <a:t>30</a:t>
            </a:r>
            <a:r>
              <a:rPr lang="ko-KR" altLang="en-US" sz="1300" dirty="0" err="1">
                <a:latin typeface="Adobe 고딕 Std B" pitchFamily="34" charset="-127"/>
                <a:ea typeface="Adobe 고딕 Std B" pitchFamily="34" charset="-127"/>
              </a:rPr>
              <a:t>만톤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이상</a:t>
            </a: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그 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중 </a:t>
            </a:r>
            <a:r>
              <a:rPr lang="en-US" altLang="ko-KR" sz="1300" dirty="0">
                <a:latin typeface="Adobe 고딕 Std B" pitchFamily="34" charset="-127"/>
                <a:ea typeface="Adobe 고딕 Std B" pitchFamily="34" charset="-127"/>
              </a:rPr>
              <a:t>80%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이상이 재활용되지만 고품질원료로 재활용 되는 건 </a:t>
            </a:r>
            <a:r>
              <a:rPr lang="en-US" altLang="ko-KR" sz="1300" dirty="0">
                <a:latin typeface="Adobe 고딕 Std B" pitchFamily="34" charset="-127"/>
                <a:ea typeface="Adobe 고딕 Std B" pitchFamily="34" charset="-127"/>
              </a:rPr>
              <a:t>10</a:t>
            </a: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  <a:t>%</a:t>
            </a:r>
          </a:p>
          <a:p>
            <a:pPr marL="0" lvl="0" indent="0">
              <a:buNone/>
            </a:pP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매년 </a:t>
            </a:r>
            <a:r>
              <a:rPr lang="ko-KR" altLang="en-US" sz="1300" dirty="0" err="1">
                <a:latin typeface="Adobe 고딕 Std B" pitchFamily="34" charset="-127"/>
                <a:ea typeface="Adobe 고딕 Std B" pitchFamily="34" charset="-127"/>
              </a:rPr>
              <a:t>폐페트병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300" dirty="0">
                <a:latin typeface="Adobe 고딕 Std B" pitchFamily="34" charset="-127"/>
                <a:ea typeface="Adobe 고딕 Std B" pitchFamily="34" charset="-127"/>
              </a:rPr>
              <a:t>2.2</a:t>
            </a:r>
            <a:r>
              <a:rPr lang="ko-KR" altLang="en-US" sz="1300" dirty="0" err="1">
                <a:latin typeface="Adobe 고딕 Std B" pitchFamily="34" charset="-127"/>
                <a:ea typeface="Adobe 고딕 Std B" pitchFamily="34" charset="-127"/>
              </a:rPr>
              <a:t>만톤을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 해외에서 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수입</a:t>
            </a:r>
            <a:endParaRPr lang="en-US" altLang="ko-KR" sz="1300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0" lvl="0" indent="0">
              <a:buNone/>
            </a:pPr>
            <a:endParaRPr lang="en-US" altLang="ko-KR" sz="1800" b="1" dirty="0" smtClean="0">
              <a:solidFill>
                <a:srgbClr val="FF000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lv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r>
              <a:rPr lang="en-US" altLang="ko-KR" sz="18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. </a:t>
            </a:r>
            <a:r>
              <a:rPr lang="ko-KR" altLang="en-US" sz="18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 세계적 </a:t>
            </a:r>
            <a:r>
              <a:rPr lang="ko-KR" altLang="en-US" sz="1800" b="1" dirty="0" err="1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트랜드</a:t>
            </a:r>
            <a:endParaRPr lang="en-US" altLang="ko-KR" sz="1800" b="1" dirty="0" smtClean="0">
              <a:solidFill>
                <a:srgbClr val="FF000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lvl="0" indent="0">
              <a:buNone/>
            </a:pP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300" dirty="0" err="1">
                <a:latin typeface="Adobe 고딕 Std B" pitchFamily="34" charset="-127"/>
                <a:ea typeface="Adobe 고딕 Std B" pitchFamily="34" charset="-127"/>
              </a:rPr>
              <a:t>노스페이스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측 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“친환경과 동물복지 등을 고려한 </a:t>
            </a:r>
            <a:r>
              <a:rPr lang="ko-KR" altLang="en-US" sz="1300" dirty="0" err="1">
                <a:latin typeface="Adobe 고딕 Std B" pitchFamily="34" charset="-127"/>
                <a:ea typeface="Adobe 고딕 Std B" pitchFamily="34" charset="-127"/>
              </a:rPr>
              <a:t>지속가능한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 브랜드로 거듭나려면 재생섬유는 필수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”</a:t>
            </a:r>
            <a:endParaRPr lang="en-US" altLang="ko-KR" sz="1300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285750" lvl="0" indent="-285750">
              <a:buFont typeface="Wingdings" pitchFamily="2" charset="2"/>
              <a:buChar char="à"/>
            </a:pP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나이키 </a:t>
            </a:r>
            <a:r>
              <a:rPr lang="en-US" altLang="ko-KR" sz="1300" dirty="0" smtClean="0">
                <a:latin typeface="Adobe 고딕 Std B" pitchFamily="34" charset="-127"/>
                <a:ea typeface="Adobe 고딕 Std B" pitchFamily="34" charset="-127"/>
              </a:rPr>
              <a:t>2020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년 재생섬유 활용 비중을 </a:t>
            </a:r>
            <a:r>
              <a:rPr lang="en-US" altLang="ko-KR" sz="1300" dirty="0">
                <a:latin typeface="Adobe 고딕 Std B" pitchFamily="34" charset="-127"/>
                <a:ea typeface="Adobe 고딕 Std B" pitchFamily="34" charset="-127"/>
              </a:rPr>
              <a:t>50%, </a:t>
            </a:r>
            <a:r>
              <a:rPr lang="ko-KR" altLang="en-US" sz="1300" dirty="0" err="1">
                <a:latin typeface="Adobe 고딕 Std B" pitchFamily="34" charset="-127"/>
                <a:ea typeface="Adobe 고딕 Std B" pitchFamily="34" charset="-127"/>
              </a:rPr>
              <a:t>아디다스는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300" dirty="0">
                <a:latin typeface="Adobe 고딕 Std B" pitchFamily="34" charset="-127"/>
                <a:ea typeface="Adobe 고딕 Std B" pitchFamily="34" charset="-127"/>
              </a:rPr>
              <a:t>2022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년까지 </a:t>
            </a:r>
            <a:r>
              <a:rPr lang="en-US" altLang="ko-KR" sz="1300" dirty="0">
                <a:latin typeface="Adobe 고딕 Std B" pitchFamily="34" charset="-127"/>
                <a:ea typeface="Adobe 고딕 Std B" pitchFamily="34" charset="-127"/>
              </a:rPr>
              <a:t>100%</a:t>
            </a:r>
            <a:r>
              <a:rPr lang="ko-KR" altLang="en-US" sz="1300" dirty="0">
                <a:latin typeface="Adobe 고딕 Std B" pitchFamily="34" charset="-127"/>
                <a:ea typeface="Adobe 고딕 Std B" pitchFamily="34" charset="-127"/>
              </a:rPr>
              <a:t>로 높이는 </a:t>
            </a:r>
            <a:r>
              <a:rPr lang="ko-KR" altLang="en-US" sz="1300" dirty="0" smtClean="0">
                <a:latin typeface="Adobe 고딕 Std B" pitchFamily="34" charset="-127"/>
                <a:ea typeface="Adobe 고딕 Std B" pitchFamily="34" charset="-127"/>
              </a:rPr>
              <a:t>목표</a:t>
            </a:r>
            <a:endParaRPr lang="en-US" altLang="ko-KR" sz="1300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285750" lvl="0" indent="-285750">
              <a:buFont typeface="Wingdings" pitchFamily="2" charset="2"/>
              <a:buChar char="à"/>
            </a:pPr>
            <a:endParaRPr lang="en-US" altLang="ko-KR" sz="1300" dirty="0"/>
          </a:p>
        </p:txBody>
      </p:sp>
      <p:pic>
        <p:nvPicPr>
          <p:cNvPr id="1026" name="Picture 2" descr="C:\Users\ADMIN\Desktop\추가\ddddd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54" y="425450"/>
            <a:ext cx="2766243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페트병 재활용 효율이 낮은 이유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lvl="0" indent="0">
              <a:buNone/>
            </a:pP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처리과정</a:t>
            </a: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</a:rPr>
              <a:t>-</a:t>
            </a:r>
          </a:p>
          <a:p>
            <a:pPr marL="152400" lvl="0" indent="0">
              <a:buNone/>
            </a:pP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가벼운 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플라스틱 뚜껑은 물에 뜨는 반면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물보다 비중이 높은 페트병 몸체 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조각은 가라앉게 됨</a:t>
            </a: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 marL="0" lvl="0" indent="0">
              <a:buNone/>
            </a:pP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1600" dirty="0" err="1" smtClean="0">
                <a:latin typeface="Adobe 고딕 Std B" pitchFamily="34" charset="-127"/>
                <a:ea typeface="Adobe 고딕 Std B" pitchFamily="34" charset="-127"/>
              </a:rPr>
              <a:t>장섬유로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만든 티셔츠의 경우 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500ml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페트병 약 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30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개가 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필요</a:t>
            </a: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</a:rPr>
              <a:t>, 1</a:t>
            </a:r>
            <a:r>
              <a:rPr lang="ko-KR" altLang="en-US" sz="1600" dirty="0" err="1">
                <a:latin typeface="Adobe 고딕 Std B" pitchFamily="34" charset="-127"/>
                <a:ea typeface="Adobe 고딕 Std B" pitchFamily="34" charset="-127"/>
              </a:rPr>
              <a:t>데니아의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 경우 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1g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의</a:t>
            </a:r>
            <a:endParaRPr lang="en-US" altLang="ko-KR" sz="1600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0" lvl="0" indent="0">
              <a:buNone/>
            </a:pP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원료로 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약 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9km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의 실을 뽑을 수 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있음 긴 실일 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수록 고품질 제품을 만들지만</a:t>
            </a:r>
            <a:r>
              <a:rPr lang="en-US" altLang="ko-KR" sz="16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600" b="1" u="sng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이물질로 </a:t>
            </a:r>
            <a:r>
              <a:rPr lang="ko-KR" altLang="en-US" sz="1600" b="1" u="sng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1600" b="1" u="sng" dirty="0" smtClean="0">
              <a:solidFill>
                <a:srgbClr val="FF000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lvl="0" indent="0">
              <a:buNone/>
            </a:pPr>
            <a:r>
              <a:rPr lang="ko-KR" altLang="en-US" sz="16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1600" b="1" u="sng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실이 </a:t>
            </a:r>
            <a:r>
              <a:rPr lang="ko-KR" altLang="en-US" sz="1600" b="1" u="sng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끊기면</a:t>
            </a:r>
            <a:r>
              <a:rPr lang="ko-KR" altLang="en-US" sz="1600" b="1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어려워져</a:t>
            </a: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</a:rPr>
              <a:t>.   … </a:t>
            </a:r>
          </a:p>
          <a:p>
            <a:pPr marL="0" lvl="0" indent="0">
              <a:buNone/>
            </a:pPr>
            <a:endParaRPr lang="en-US" altLang="ko-KR" sz="1600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0" lvl="0" indent="0">
              <a:buNone/>
            </a:pPr>
            <a:endParaRPr lang="en-US" altLang="ko-KR" sz="1600" dirty="0">
              <a:latin typeface="Adobe 고딕 Std B" pitchFamily="34" charset="-127"/>
              <a:ea typeface="Adobe 고딕 Std B" pitchFamily="34" charset="-127"/>
            </a:endParaRPr>
          </a:p>
          <a:p>
            <a:pPr marL="0" lvl="0" indent="0">
              <a:buNone/>
            </a:pP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페트병의 </a:t>
            </a: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잔여</a:t>
            </a: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라벨이나 페트병 내부 이물질이 처리과정에서 품질에 악영향을 줌</a:t>
            </a:r>
            <a:endParaRPr lang="en-US" altLang="ko-KR" sz="1600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0" lvl="0" indent="0">
              <a:buNone/>
            </a:pP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민간 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선별시설 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155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곳 가운데 투명 </a:t>
            </a:r>
            <a:r>
              <a:rPr lang="ko-KR" altLang="en-US" sz="1600" dirty="0" err="1">
                <a:latin typeface="Adobe 고딕 Std B" pitchFamily="34" charset="-127"/>
                <a:ea typeface="Adobe 고딕 Std B" pitchFamily="34" charset="-127"/>
              </a:rPr>
              <a:t>페트용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 선별시설을 갖춘 곳은 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33</a:t>
            </a:r>
            <a:r>
              <a:rPr lang="ko-KR" altLang="en-US" sz="1600" dirty="0">
                <a:latin typeface="Adobe 고딕 Std B" pitchFamily="34" charset="-127"/>
                <a:ea typeface="Adobe 고딕 Std B" pitchFamily="34" charset="-127"/>
              </a:rPr>
              <a:t>곳으로 전체의 </a:t>
            </a:r>
            <a:r>
              <a:rPr lang="en-US" altLang="ko-KR" sz="1600" dirty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21%</a:t>
            </a:r>
            <a:r>
              <a:rPr lang="en-US" altLang="ko-KR" sz="1600" dirty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600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600" dirty="0" smtClean="0">
                <a:latin typeface="Adobe 고딕 Std B" pitchFamily="34" charset="-127"/>
                <a:ea typeface="Adobe 고딕 Std B" pitchFamily="34" charset="-127"/>
              </a:rPr>
              <a:t>나머지는 기존 플라스틱들과 섞여 저급품 생산만 가능</a:t>
            </a:r>
            <a:r>
              <a:rPr lang="en-US" altLang="ko-KR" sz="1600" dirty="0" smtClean="0"/>
              <a:t>)</a:t>
            </a:r>
          </a:p>
          <a:p>
            <a:pPr marL="0" lvl="0" indent="0">
              <a:buNone/>
            </a:pPr>
            <a:r>
              <a:rPr lang="en-US" altLang="ko-KR" sz="16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/>
              <a:t>분리배출은 </a:t>
            </a:r>
            <a:r>
              <a:rPr lang="ko-KR" altLang="en-US" sz="1600" b="1" dirty="0"/>
              <a:t>잘 한다고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명 중 </a:t>
            </a:r>
            <a:r>
              <a:rPr lang="en-US" altLang="ko-KR" sz="1600" b="1" dirty="0"/>
              <a:t>8</a:t>
            </a:r>
            <a:r>
              <a:rPr lang="ko-KR" altLang="en-US" sz="1600" b="1" dirty="0"/>
              <a:t>명이 답한 반면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습관 조사에서는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명 중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명이 잘못된 방법으로 </a:t>
            </a:r>
            <a:r>
              <a:rPr lang="ko-KR" altLang="en-US" sz="1600" b="1" dirty="0" smtClean="0"/>
              <a:t>분리배출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상표라벨을 </a:t>
            </a:r>
            <a:r>
              <a:rPr lang="ko-KR" altLang="en-US" sz="1600" b="1" dirty="0"/>
              <a:t>제거하지 않는 경우</a:t>
            </a:r>
            <a:r>
              <a:rPr lang="en-US" altLang="ko-KR" sz="1600" b="1" dirty="0"/>
              <a:t>(62%)</a:t>
            </a:r>
            <a:r>
              <a:rPr lang="ko-KR" altLang="en-US" sz="1600" b="1" dirty="0"/>
              <a:t>가 </a:t>
            </a:r>
            <a:r>
              <a:rPr lang="ko-KR" altLang="en-US" sz="1600" b="1" dirty="0" smtClean="0"/>
              <a:t>대표적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- </a:t>
            </a:r>
            <a:r>
              <a:rPr lang="ko-KR" altLang="en-US" sz="1600" b="1" dirty="0"/>
              <a:t>한국소비자연맹 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/>
            </a:r>
            <a:br>
              <a:rPr lang="en-US" altLang="ko-KR" sz="1400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0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130300"/>
            <a:ext cx="379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" y="1587500"/>
            <a:ext cx="18573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409700"/>
            <a:ext cx="600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2282825"/>
            <a:ext cx="40767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2701925"/>
            <a:ext cx="17907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2701925"/>
            <a:ext cx="22479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27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612139829"/>
              </p:ext>
            </p:extLst>
          </p:nvPr>
        </p:nvGraphicFramePr>
        <p:xfrm>
          <a:off x="1460500" y="5143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굽은 화살표 5"/>
          <p:cNvSpPr/>
          <p:nvPr/>
        </p:nvSpPr>
        <p:spPr>
          <a:xfrm rot="5400000">
            <a:off x="5536161" y="989564"/>
            <a:ext cx="728208" cy="7724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굽은 화살표 6"/>
          <p:cNvSpPr/>
          <p:nvPr/>
        </p:nvSpPr>
        <p:spPr>
          <a:xfrm rot="10800000">
            <a:off x="5536161" y="3427965"/>
            <a:ext cx="728208" cy="7724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굽은 화살표 7"/>
          <p:cNvSpPr/>
          <p:nvPr/>
        </p:nvSpPr>
        <p:spPr>
          <a:xfrm rot="16200000">
            <a:off x="2742161" y="3394062"/>
            <a:ext cx="728208" cy="7724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굽은 화살표 8"/>
          <p:cNvSpPr/>
          <p:nvPr/>
        </p:nvSpPr>
        <p:spPr>
          <a:xfrm>
            <a:off x="2720030" y="1011694"/>
            <a:ext cx="728208" cy="7724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854200" y="1011694"/>
            <a:ext cx="711200" cy="2329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81438" y="706774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리워드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 </a:t>
            </a:r>
            <a:br>
              <a:rPr lang="en-US" altLang="ko-KR" sz="1000" dirty="0" smtClean="0"/>
            </a:br>
            <a:r>
              <a:rPr lang="ko-KR" altLang="en-US" sz="1000" dirty="0" smtClean="0"/>
              <a:t>순환 유도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5804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0900" y="457200"/>
            <a:ext cx="3644900" cy="1943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14900" y="355600"/>
            <a:ext cx="3644900" cy="1943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3900" y="2730500"/>
            <a:ext cx="3644900" cy="1943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16500" y="2730500"/>
            <a:ext cx="3644900" cy="19431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901679758"/>
              </p:ext>
            </p:extLst>
          </p:nvPr>
        </p:nvGraphicFramePr>
        <p:xfrm>
          <a:off x="482600" y="-825500"/>
          <a:ext cx="8331200" cy="468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7500" y="2413000"/>
            <a:ext cx="400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접근성이</a:t>
            </a:r>
            <a:r>
              <a:rPr lang="ko-KR" altLang="en-US" dirty="0" smtClean="0"/>
              <a:t> 비교적 쉬운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어플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회원가입을 통한 개인정보 등록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62150" y="2415520"/>
            <a:ext cx="518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재활용이 가능한 상태의 투명 페트병 사진을 촬영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실시간으로 촬영된 이미지를 모델의 입력 값으로 사용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143000" y="1765300"/>
            <a:ext cx="228600" cy="647700"/>
          </a:xfrm>
          <a:prstGeom prst="straightConnector1">
            <a:avLst/>
          </a:prstGeom>
          <a:ln w="22225"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2705100" y="1765300"/>
            <a:ext cx="228600" cy="647700"/>
          </a:xfrm>
          <a:prstGeom prst="straightConnector1">
            <a:avLst/>
          </a:prstGeom>
          <a:ln w="22225"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441825" y="1767820"/>
            <a:ext cx="1" cy="645180"/>
          </a:xfrm>
          <a:prstGeom prst="straightConnector1">
            <a:avLst/>
          </a:prstGeom>
          <a:ln w="22225"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5981700" y="1917700"/>
            <a:ext cx="431800" cy="495300"/>
          </a:xfrm>
          <a:prstGeom prst="straightConnector1">
            <a:avLst/>
          </a:prstGeom>
          <a:ln w="22225"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51200" y="2413000"/>
            <a:ext cx="3441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모델을 통해 재활용 가능 여부를 판별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추후 </a:t>
            </a:r>
            <a:r>
              <a:rPr lang="ko-KR" altLang="en-US" dirty="0" err="1" smtClean="0"/>
              <a:t>입력값으로</a:t>
            </a:r>
            <a:r>
              <a:rPr lang="ko-KR" altLang="en-US" dirty="0" smtClean="0"/>
              <a:t>  사용된 데이터를 따로 모아 모델 성능 개선이나 다른 목적의 데이터로 사용 기대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33700" y="2395210"/>
            <a:ext cx="482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모델을 통해 재활용 가능으로 판별된 것에 대한 기록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err="1" smtClean="0"/>
              <a:t>리워드에</a:t>
            </a:r>
            <a:r>
              <a:rPr lang="ko-KR" altLang="en-US" dirty="0" smtClean="0"/>
              <a:t> 쓰일 포인트나</a:t>
            </a:r>
            <a:r>
              <a:rPr lang="en-US" altLang="ko-KR" dirty="0" smtClean="0"/>
              <a:t> lv</a:t>
            </a:r>
            <a:r>
              <a:rPr lang="ko-KR" altLang="en-US" dirty="0" smtClean="0"/>
              <a:t>에 사용될 경험치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896100" y="1917700"/>
            <a:ext cx="1003300" cy="497820"/>
          </a:xfrm>
          <a:prstGeom prst="straightConnector1">
            <a:avLst/>
          </a:prstGeom>
          <a:ln w="22225"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022475" y="2070100"/>
            <a:ext cx="48323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귀찮음 </a:t>
            </a:r>
            <a:r>
              <a:rPr lang="en-US" altLang="ko-KR" dirty="0" smtClean="0"/>
              <a:t>&gt;&gt; </a:t>
            </a:r>
            <a:r>
              <a:rPr lang="ko-KR" altLang="en-US" dirty="0" smtClean="0">
                <a:solidFill>
                  <a:srgbClr val="FF0000"/>
                </a:solidFill>
              </a:rPr>
              <a:t>불편함을 회피</a:t>
            </a:r>
            <a:r>
              <a:rPr lang="ko-KR" altLang="en-US" dirty="0" smtClean="0"/>
              <a:t>하려는 심리</a:t>
            </a:r>
            <a:r>
              <a:rPr lang="en-US" altLang="ko-KR" dirty="0" smtClean="0"/>
              <a:t>-</a:t>
            </a:r>
          </a:p>
          <a:p>
            <a:r>
              <a:rPr lang="ko-KR" altLang="en-US" dirty="0"/>
              <a:t>라벨 분리가 마냥 불편하기만 하지 않다는 </a:t>
            </a:r>
            <a:r>
              <a:rPr lang="ko-KR" altLang="en-US" dirty="0" smtClean="0"/>
              <a:t>인식이 필요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심리적 만족감과 좋은 일을 했다는 뿌듯함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성취감을 느낄 수 있도록 지속적인 분리 배출을 하는 사람들에게 차별화된 </a:t>
            </a:r>
            <a:r>
              <a:rPr lang="en-US" altLang="ko-KR" dirty="0" smtClean="0"/>
              <a:t>lv</a:t>
            </a:r>
            <a:r>
              <a:rPr lang="ko-KR" altLang="en-US" dirty="0" smtClean="0"/>
              <a:t>이나 등급을 부여 등급에 따르는 차등 이익을 제공 </a:t>
            </a:r>
            <a:endParaRPr lang="en-US" altLang="ko-KR" dirty="0"/>
          </a:p>
          <a:p>
            <a:r>
              <a:rPr lang="en-US" altLang="ko-KR" dirty="0" smtClean="0"/>
              <a:t>1.</a:t>
            </a:r>
            <a:r>
              <a:rPr lang="ko-KR" altLang="en-US" dirty="0" smtClean="0"/>
              <a:t>서비스의 빈틈을 최소화하여 국가에서 인증하는 등급을 부여해주면 사람들로 하여금 성취감을 높일 수 있을 것으로 기대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재활용 </a:t>
            </a:r>
            <a:r>
              <a:rPr lang="ko-KR" altLang="en-US" dirty="0"/>
              <a:t>제</a:t>
            </a:r>
            <a:r>
              <a:rPr lang="ko-KR" altLang="en-US" dirty="0" smtClean="0"/>
              <a:t>품 생산에 노력하는 기업들과 협력하여 재활용 제품에 등급별 특별 할인을 제공해 주면 동기부여와 더불어 제품 홍보 효과까지 기대 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매 월 메시지를 통해 격려와 환경에 관한 소식 등을 제공해 지속적인 동기부여와 뿌듯함 책임감등을 자극</a:t>
            </a:r>
            <a:endParaRPr lang="en-US" altLang="ko-KR" dirty="0" smtClean="0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6134100" y="2070100"/>
            <a:ext cx="431800" cy="495300"/>
          </a:xfrm>
          <a:prstGeom prst="straightConnector1">
            <a:avLst/>
          </a:prstGeom>
          <a:ln w="22225">
            <a:solidFill>
              <a:schemeClr val="accent1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1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9" grpId="0"/>
      <p:bldP spid="19" grpId="1"/>
      <p:bldP spid="24" grpId="0"/>
      <p:bldP spid="24" grpId="1"/>
      <p:bldP spid="29" grpId="0"/>
      <p:bldP spid="2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200" y="1080025"/>
            <a:ext cx="7717500" cy="572700"/>
          </a:xfrm>
        </p:spPr>
        <p:txBody>
          <a:bodyPr/>
          <a:lstStyle/>
          <a:p>
            <a:r>
              <a:rPr lang="ko-KR" altLang="en-US" sz="4000" dirty="0" err="1" smtClean="0"/>
              <a:t>어플에</a:t>
            </a:r>
            <a:r>
              <a:rPr lang="ko-KR" altLang="en-US" sz="4000" dirty="0" smtClean="0"/>
              <a:t> 사용될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모델 만들기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871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9"/>
          <p:cNvSpPr txBox="1">
            <a:spLocks noGrp="1"/>
          </p:cNvSpPr>
          <p:nvPr>
            <p:ph type="title"/>
          </p:nvPr>
        </p:nvSpPr>
        <p:spPr>
          <a:xfrm>
            <a:off x="447437" y="2054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dirty="0"/>
              <a:t>모델 </a:t>
            </a:r>
            <a:r>
              <a:rPr lang="ko" dirty="0" smtClean="0"/>
              <a:t>학습</a:t>
            </a:r>
            <a:r>
              <a:rPr lang="en-US" altLang="ko" dirty="0" smtClean="0"/>
              <a:t> (</a:t>
            </a:r>
            <a:r>
              <a:rPr lang="ko" altLang="ko-KR" sz="3200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</a:t>
            </a:r>
            <a:r>
              <a:rPr lang="en-US" altLang="ko" sz="3200" dirty="0"/>
              <a:t>)</a:t>
            </a:r>
            <a:r>
              <a:rPr lang="en-US" altLang="ko" sz="3200" dirty="0" smtClean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dirty="0"/>
          </a:p>
        </p:txBody>
      </p:sp>
      <p:sp>
        <p:nvSpPr>
          <p:cNvPr id="1711" name="Google Shape;1711;p59"/>
          <p:cNvSpPr/>
          <p:nvPr/>
        </p:nvSpPr>
        <p:spPr>
          <a:xfrm rot="-7556117">
            <a:off x="8372400" y="3283642"/>
            <a:ext cx="148957" cy="301798"/>
          </a:xfrm>
          <a:custGeom>
            <a:avLst/>
            <a:gdLst/>
            <a:ahLst/>
            <a:cxnLst/>
            <a:rect l="l" t="t" r="r" b="b"/>
            <a:pathLst>
              <a:path w="7800" h="20075" extrusionOk="0">
                <a:moveTo>
                  <a:pt x="4323" y="0"/>
                </a:moveTo>
                <a:cubicBezTo>
                  <a:pt x="2204" y="3013"/>
                  <a:pt x="1" y="6299"/>
                  <a:pt x="84" y="9978"/>
                </a:cubicBezTo>
                <a:cubicBezTo>
                  <a:pt x="120" y="11918"/>
                  <a:pt x="811" y="13800"/>
                  <a:pt x="1596" y="15586"/>
                </a:cubicBezTo>
                <a:cubicBezTo>
                  <a:pt x="2335" y="17217"/>
                  <a:pt x="3168" y="18872"/>
                  <a:pt x="4490" y="20074"/>
                </a:cubicBezTo>
                <a:cubicBezTo>
                  <a:pt x="4454" y="18991"/>
                  <a:pt x="5156" y="18205"/>
                  <a:pt x="5680" y="17252"/>
                </a:cubicBezTo>
                <a:cubicBezTo>
                  <a:pt x="6811" y="15193"/>
                  <a:pt x="7800" y="12930"/>
                  <a:pt x="7538" y="10597"/>
                </a:cubicBezTo>
                <a:cubicBezTo>
                  <a:pt x="7371" y="9216"/>
                  <a:pt x="6776" y="7918"/>
                  <a:pt x="6252" y="6620"/>
                </a:cubicBezTo>
                <a:cubicBezTo>
                  <a:pt x="5394" y="4453"/>
                  <a:pt x="4692" y="2322"/>
                  <a:pt x="43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933" y="749877"/>
            <a:ext cx="3912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Part1. data)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ADMIN\Desktop\라벨 있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34" y="1260033"/>
            <a:ext cx="2689564" cy="100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라벨 없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8985" y="1650361"/>
            <a:ext cx="1243462" cy="268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06457" y="1481599"/>
            <a:ext cx="3115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재활용이 불가능한 데이터 </a:t>
            </a:r>
            <a:r>
              <a:rPr lang="en-US" altLang="ko-KR" dirty="0" smtClean="0"/>
              <a:t> 2000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aihub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중 </a:t>
            </a:r>
            <a:r>
              <a:rPr lang="en-US" altLang="ko-KR" dirty="0" smtClean="0"/>
              <a:t>2000</a:t>
            </a:r>
            <a:r>
              <a:rPr lang="ko-KR" altLang="en-US" dirty="0" smtClean="0"/>
              <a:t>개 까지 </a:t>
            </a:r>
            <a:r>
              <a:rPr lang="ko-KR" altLang="en-US" dirty="0" err="1" smtClean="0"/>
              <a:t>라벨링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06457" y="2713657"/>
            <a:ext cx="428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재활용이 가능한 데이터 </a:t>
            </a:r>
            <a:r>
              <a:rPr lang="en-US" altLang="ko-KR" dirty="0" smtClean="0"/>
              <a:t> 344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직접 찍은 사진 </a:t>
            </a:r>
            <a:r>
              <a:rPr lang="en-US" altLang="ko-KR" dirty="0" smtClean="0"/>
              <a:t>144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인터넷 검색 </a:t>
            </a:r>
            <a:r>
              <a:rPr lang="en-US" altLang="ko-KR" dirty="0" smtClean="0"/>
              <a:t>200)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1" name="Google Shape;1715;p59"/>
          <p:cNvSpPr/>
          <p:nvPr/>
        </p:nvSpPr>
        <p:spPr>
          <a:xfrm>
            <a:off x="3290513" y="2885942"/>
            <a:ext cx="331800" cy="218400"/>
          </a:xfrm>
          <a:prstGeom prst="rightArrow">
            <a:avLst>
              <a:gd name="adj1" fmla="val 46741"/>
              <a:gd name="adj2" fmla="val 5499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715;p59"/>
          <p:cNvSpPr/>
          <p:nvPr/>
        </p:nvSpPr>
        <p:spPr>
          <a:xfrm>
            <a:off x="3301146" y="1653884"/>
            <a:ext cx="331800" cy="218400"/>
          </a:xfrm>
          <a:prstGeom prst="rightArrow">
            <a:avLst>
              <a:gd name="adj1" fmla="val 46741"/>
              <a:gd name="adj2" fmla="val 5499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등호 6"/>
          <p:cNvSpPr/>
          <p:nvPr/>
        </p:nvSpPr>
        <p:spPr>
          <a:xfrm rot="5400000">
            <a:off x="5194117" y="3470253"/>
            <a:ext cx="340012" cy="311121"/>
          </a:xfrm>
          <a:prstGeom prst="mathEqual">
            <a:avLst>
              <a:gd name="adj1" fmla="val 27311"/>
              <a:gd name="adj2" fmla="val 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덧셈 기호 7"/>
          <p:cNvSpPr/>
          <p:nvPr/>
        </p:nvSpPr>
        <p:spPr>
          <a:xfrm>
            <a:off x="5164645" y="2138540"/>
            <a:ext cx="398957" cy="38137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대체 처리 9"/>
          <p:cNvSpPr/>
          <p:nvPr/>
        </p:nvSpPr>
        <p:spPr>
          <a:xfrm>
            <a:off x="3710763" y="3934043"/>
            <a:ext cx="3338623" cy="808072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accent1">
                    <a:lumMod val="10000"/>
                  </a:schemeClr>
                </a:solidFill>
              </a:rPr>
              <a:t>해결 과제</a:t>
            </a:r>
            <a:endParaRPr lang="en-US" altLang="ko-KR" sz="11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1100" dirty="0" smtClean="0">
                <a:solidFill>
                  <a:schemeClr val="accent1">
                    <a:lumMod val="10000"/>
                  </a:schemeClr>
                </a:solidFill>
              </a:rPr>
              <a:t>부족한 데이터 수</a:t>
            </a:r>
            <a:endParaRPr lang="en-US" altLang="ko-KR" sz="11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1100" dirty="0" smtClean="0">
                <a:solidFill>
                  <a:schemeClr val="accent1">
                    <a:lumMod val="10000"/>
                  </a:schemeClr>
                </a:solidFill>
              </a:rPr>
              <a:t>데이터의 균형</a:t>
            </a:r>
            <a:endParaRPr lang="en-US" altLang="ko-KR" sz="1100" dirty="0" smtClean="0">
              <a:solidFill>
                <a:schemeClr val="accent1">
                  <a:lumMod val="10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1100" dirty="0" smtClean="0">
                <a:solidFill>
                  <a:schemeClr val="accent1">
                    <a:lumMod val="10000"/>
                  </a:schemeClr>
                </a:solidFill>
              </a:rPr>
              <a:t>데이터의 다양성</a:t>
            </a:r>
            <a:endParaRPr lang="en-US" altLang="ko-KR" sz="1100" dirty="0" smtClean="0">
              <a:solidFill>
                <a:schemeClr val="accent1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use Plastic Bottles Workshop by Slidesgo">
  <a:themeElements>
    <a:clrScheme name="Simple Light">
      <a:dk1>
        <a:srgbClr val="000000"/>
      </a:dk1>
      <a:lt1>
        <a:srgbClr val="FFFFFF"/>
      </a:lt1>
      <a:dk2>
        <a:srgbClr val="383838"/>
      </a:dk2>
      <a:lt2>
        <a:srgbClr val="95604B"/>
      </a:lt2>
      <a:accent1>
        <a:srgbClr val="E9F7D7"/>
      </a:accent1>
      <a:accent2>
        <a:srgbClr val="A6D165"/>
      </a:accent2>
      <a:accent3>
        <a:srgbClr val="75A641"/>
      </a:accent3>
      <a:accent4>
        <a:srgbClr val="235233"/>
      </a:accent4>
      <a:accent5>
        <a:srgbClr val="552014"/>
      </a:accent5>
      <a:accent6>
        <a:srgbClr val="95604B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18091</TotalTime>
  <Words>2435</Words>
  <Application>Microsoft Office PowerPoint</Application>
  <PresentationFormat>화면 슬라이드 쇼(16:9)</PresentationFormat>
  <Paragraphs>387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굴림</vt:lpstr>
      <vt:lpstr>Arial</vt:lpstr>
      <vt:lpstr>Hind</vt:lpstr>
      <vt:lpstr>Anaheim</vt:lpstr>
      <vt:lpstr>Courier New</vt:lpstr>
      <vt:lpstr>Wingdings</vt:lpstr>
      <vt:lpstr>맑은 고딕</vt:lpstr>
      <vt:lpstr>Adobe 고딕 Std B</vt:lpstr>
      <vt:lpstr>휴먼둥근헤드라인</vt:lpstr>
      <vt:lpstr>Nanum Gothic</vt:lpstr>
      <vt:lpstr>Roboto Condensed Light</vt:lpstr>
      <vt:lpstr>Londrina Solid</vt:lpstr>
      <vt:lpstr>Simple Light</vt:lpstr>
      <vt:lpstr>Reuse Plastic Bottles Workshop by Slidesgo</vt:lpstr>
      <vt:lpstr>투명 페트병 분류기 (가제) </vt:lpstr>
      <vt:lpstr>프로젝트 배경</vt:lpstr>
      <vt:lpstr>페트병 재활용 효율이 낮은 이유</vt:lpstr>
      <vt:lpstr>왜 ?</vt:lpstr>
      <vt:lpstr>PowerPoint 프레젠테이션</vt:lpstr>
      <vt:lpstr>PowerPoint 프레젠테이션</vt:lpstr>
      <vt:lpstr>PowerPoint 프레젠테이션</vt:lpstr>
      <vt:lpstr>어플에 사용될  모델 만들기</vt:lpstr>
      <vt:lpstr>모델 학습 (tensorflow) </vt:lpstr>
      <vt:lpstr>모델 학습 (tensorflow)</vt:lpstr>
      <vt:lpstr>모델 학습 (tensorflow)</vt:lpstr>
      <vt:lpstr>모델 학습 (tensorflow)</vt:lpstr>
      <vt:lpstr>모델 학습 (tensorflow)</vt:lpstr>
      <vt:lpstr>모델 학습 (tensorflow)</vt:lpstr>
      <vt:lpstr>모델 학습 (tensorflow)</vt:lpstr>
      <vt:lpstr>모델 학습 (tensorflow)</vt:lpstr>
      <vt:lpstr>모델 학습 (tensorflow)</vt:lpstr>
      <vt:lpstr>결론 1. 테스트 데이터 셋을 더 다양하게 만들어 모델의 취약 부분을 캐치 2. 왜곡 어그멘테이션등을 이용하여 취약 부분의 데이터 보충 3. 위를 반복하여 모델의 성능을 지속적으로 향상 시킬 수 있을 것으로 기대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투명 페트병 분류기 (가제) </dc:title>
  <cp:lastModifiedBy>ADMIN</cp:lastModifiedBy>
  <cp:revision>121</cp:revision>
  <dcterms:modified xsi:type="dcterms:W3CDTF">2021-12-13T07:20:54Z</dcterms:modified>
</cp:coreProperties>
</file>